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vnd.openxmlformats-officedocument.presentationml.slide+xml"/>
  <Override PartName="/docProps/app.xml" ContentType="application/vnd.openxmlformats-officedocument.extended-properties+xml"/>
  <Default Extension="png" ContentType="image/png"/>
  <Override PartName="/ppt/notesSlides/notesSlide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9.xml" ContentType="application/vnd.openxmlformats-officedocument.presentationml.slideLayout+xml"/>
  <Override PartName="/ppt/tableStyles.xml" ContentType="application/vnd.openxmlformats-officedocument.presentationml.tableStyles+xml"/>
  <Override PartName="/ppt/theme/theme2.xml" ContentType="application/vnd.openxmlformats-officedocument.theme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viewProps.xml" ContentType="application/vnd.openxmlformats-officedocument.presentationml.viewProps+xml"/>
  <Override PartName="/ppt/notesSlides/notesSlide2.xml" ContentType="application/vnd.openxmlformats-officedocument.presentationml.notesSlide+xml"/>
  <Override PartName="/ppt/notesSlides/notesSlide6.xml" ContentType="application/vnd.openxmlformats-officedocument.presentationml.notesSlide+xml"/>
  <Override PartName="/ppt/presentation.xml" ContentType="application/vnd.openxmlformats-officedocument.presentationml.presentation.main+xml"/>
  <Override PartName="/ppt/slideLayouts/slideLayout11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d1b0e49ce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d1b0e49ce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d1b0e49ce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d1b0e49ce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d1b0e49ce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d1b0e49ce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d1b0e49ce6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d1b0e49ce6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d1b0e49ce6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d1b0e49ce6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d1b0e49ce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d1b0e49ce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d1b0e49ce6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d1b0e49ce6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 Board Posts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Substantive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i="1">
                <a:solidFill>
                  <a:schemeClr val="dk1"/>
                </a:solidFill>
              </a:rPr>
              <a:t>meaningful</a:t>
            </a:r>
            <a:r>
              <a:rPr lang="en">
                <a:solidFill>
                  <a:schemeClr val="dk1"/>
                </a:solidFill>
              </a:rPr>
              <a:t> or </a:t>
            </a:r>
            <a:r>
              <a:rPr lang="en" i="1">
                <a:solidFill>
                  <a:schemeClr val="dk1"/>
                </a:solidFill>
              </a:rPr>
              <a:t>considerable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should help the overall discussion move forward.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1200"/>
              </a:spcAft>
              <a:buNone/>
            </a:pPr>
            <a:endParaRPr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60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92"/>
              <a:buChar char="●"/>
            </a:pPr>
            <a:r>
              <a:rPr lang="en" sz="1691">
                <a:solidFill>
                  <a:schemeClr val="dk1"/>
                </a:solidFill>
              </a:rPr>
              <a:t>Provide concrete examples, perhaps from your own experience, that highlight ideas from a reading or the discussion.</a:t>
            </a:r>
            <a:endParaRPr sz="1691">
              <a:solidFill>
                <a:schemeClr val="dk1"/>
              </a:solidFill>
            </a:endParaRPr>
          </a:p>
          <a:p>
            <a:pPr marL="457200" lvl="0" indent="-3360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92"/>
              <a:buChar char="●"/>
            </a:pPr>
            <a:r>
              <a:rPr lang="en" sz="1691">
                <a:solidFill>
                  <a:schemeClr val="dk1"/>
                </a:solidFill>
              </a:rPr>
              <a:t>Describe possible consequences or implications of ideas in a reading or the discussion.</a:t>
            </a:r>
            <a:endParaRPr sz="1691">
              <a:solidFill>
                <a:schemeClr val="dk1"/>
              </a:solidFill>
            </a:endParaRPr>
          </a:p>
          <a:p>
            <a:pPr marL="457200" lvl="0" indent="-3360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92"/>
              <a:buChar char="●"/>
            </a:pPr>
            <a:r>
              <a:rPr lang="en" sz="1691">
                <a:solidFill>
                  <a:schemeClr val="dk1"/>
                </a:solidFill>
              </a:rPr>
              <a:t>Challenge something that has been stated in a reading or posted in the discussion – perhaps by playing “devil’s advocate.”</a:t>
            </a:r>
            <a:endParaRPr sz="1691">
              <a:solidFill>
                <a:schemeClr val="dk1"/>
              </a:solidFill>
            </a:endParaRPr>
          </a:p>
          <a:p>
            <a:pPr marL="457200" lvl="0" indent="-3360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92"/>
              <a:buChar char="●"/>
            </a:pPr>
            <a:r>
              <a:rPr lang="en" sz="1691">
                <a:solidFill>
                  <a:schemeClr val="dk1"/>
                </a:solidFill>
              </a:rPr>
              <a:t>Pose a clarifying question in regards to a reading or a classmate's discussion post.</a:t>
            </a:r>
            <a:endParaRPr sz="1691">
              <a:solidFill>
                <a:schemeClr val="dk1"/>
              </a:solidFill>
            </a:endParaRPr>
          </a:p>
          <a:p>
            <a:pPr marL="457200" lvl="0" indent="-3360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92"/>
              <a:buChar char="●"/>
            </a:pPr>
            <a:r>
              <a:rPr lang="en" sz="1691">
                <a:solidFill>
                  <a:schemeClr val="dk1"/>
                </a:solidFill>
              </a:rPr>
              <a:t>Suggest a different perspective or interpretation of a reading or a post in the discussion.</a:t>
            </a:r>
            <a:endParaRPr sz="1691">
              <a:solidFill>
                <a:schemeClr val="dk1"/>
              </a:solidFill>
            </a:endParaRPr>
          </a:p>
          <a:p>
            <a:pPr marL="457200" lvl="0" indent="-3360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92"/>
              <a:buChar char="●"/>
            </a:pPr>
            <a:r>
              <a:rPr lang="en" sz="1691">
                <a:solidFill>
                  <a:schemeClr val="dk1"/>
                </a:solidFill>
              </a:rPr>
              <a:t>Pull in related information from other resources – books, articles, web sites, other courses, etc. - that support what is said in a reading or in the discussion.</a:t>
            </a:r>
            <a:endParaRPr sz="169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5750" y="1261213"/>
            <a:ext cx="6076950" cy="341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analyze 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explain or to interpret the structure of a piece of information.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evaluate 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form an idea about the value of something.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synthesize 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take ideas and information from multiple different sources and combine them into a new idea or theory of your own.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 Board Posts</a:t>
            </a:r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</Words>
  <Application>Microsoft Office PowerPoint</Application>
  <PresentationFormat>On-screen Show (16:9)</PresentationFormat>
  <Paragraphs>17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Arial</vt:lpstr>
      <vt:lpstr>Simple Light</vt:lpstr>
      <vt:lpstr>Discussion Board Posts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Board Posts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:title>Discussion Board Posts</dc:title>
  <dc:creator>Grover Wake</dc:creator>
  <cp:lastModifiedBy>Grover Wake</cp:lastModifiedBy>
  <cp:revision>1</cp:revision>
  <dcterms:modified xsi:type="dcterms:W3CDTF">2022-01-13T21:57:22Z</dcterms:modified>
</cp:coreProperties>
</file>