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5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5143500" cx="9144000"/>
  <p:notesSz cx="6858000" cy="9144000"/>
  <p:embeddedFontLst>
    <p:embeddedFont>
      <p:font typeface="Sniglet"/>
      <p:regular r:id="rId27"/>
    </p:embeddedFont>
    <p:embeddedFont>
      <p:font typeface="Roboto"/>
      <p:regular r:id="rId28"/>
      <p:bold r:id="rId29"/>
      <p:italic r:id="rId30"/>
      <p:boldItalic r:id="rId31"/>
    </p:embeddedFont>
    <p:embeddedFont>
      <p:font typeface="Patrick Hand SC"/>
      <p:regular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Roboto-regular.fntdata"/><Relationship Id="rId27" Type="http://schemas.openxmlformats.org/officeDocument/2006/relationships/font" Target="fonts/Sniglet-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Robo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Roboto-boldItalic.fntdata"/><Relationship Id="rId30" Type="http://schemas.openxmlformats.org/officeDocument/2006/relationships/font" Target="fonts/Roboto-italic.fntdata"/><Relationship Id="rId11" Type="http://schemas.openxmlformats.org/officeDocument/2006/relationships/slide" Target="slides/slide7.xml"/><Relationship Id="rId10" Type="http://schemas.openxmlformats.org/officeDocument/2006/relationships/slide" Target="slides/slide6.xml"/><Relationship Id="rId32" Type="http://schemas.openxmlformats.org/officeDocument/2006/relationships/font" Target="fonts/PatrickHandSC-regular.fnt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 name="Shape 45"/>
        <p:cNvGrpSpPr/>
        <p:nvPr/>
      </p:nvGrpSpPr>
      <p:grpSpPr>
        <a:xfrm>
          <a:off x="0" y="0"/>
          <a:ext cx="0" cy="0"/>
          <a:chOff x="0" y="0"/>
          <a:chExt cx="0" cy="0"/>
        </a:xfrm>
      </p:grpSpPr>
      <p:sp>
        <p:nvSpPr>
          <p:cNvPr id="46" name="Google Shape;46;g35f391192_0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7" name="Google Shape;47;g35f391192_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f09879494d_0_5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f09879494d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f09879494d_0_5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f09879494d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f09879494d_0_6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f09879494d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f09879494d_0_7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f09879494d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f09879494d_0_7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f09879494d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f09879494d_0_8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f09879494d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f09879494d_0_9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f09879494d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f09879494d_0_10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f09879494d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f09879494d_0_10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f09879494d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f09879494d_0_11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f09879494d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f09879494d_0_15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f09879494d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f09879494d_0_12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f09879494d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f09879494d_0_14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f09879494d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f09879494d_0_14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f09879494d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f09879494d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f09879494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f09879494d_0_1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f09879494d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f09879494d_0_1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f09879494d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f09879494d_0_4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f09879494d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f09879494d_0_3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f09879494d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f09879494d_0_2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f09879494d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f09879494d_0_4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f09879494d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1815525" y="1991825"/>
            <a:ext cx="5585400" cy="1159800"/>
          </a:xfrm>
          <a:prstGeom prst="rect">
            <a:avLst/>
          </a:prstGeom>
        </p:spPr>
        <p:txBody>
          <a:bodyPr anchorCtr="0" anchor="ctr" bIns="91425" lIns="91425" spcFirstLastPara="1" rIns="91425" wrap="square" tIns="91425">
            <a:noAutofit/>
          </a:bodyPr>
          <a:lstStyle>
            <a:lvl1pPr lvl="0">
              <a:spcBef>
                <a:spcPts val="0"/>
              </a:spcBef>
              <a:spcAft>
                <a:spcPts val="0"/>
              </a:spcAft>
              <a:buSzPts val="6000"/>
              <a:buNone/>
              <a:defRPr b="0" sz="6000"/>
            </a:lvl1pPr>
            <a:lvl2pPr lvl="1">
              <a:spcBef>
                <a:spcPts val="0"/>
              </a:spcBef>
              <a:spcAft>
                <a:spcPts val="0"/>
              </a:spcAft>
              <a:buSzPts val="6000"/>
              <a:buNone/>
              <a:defRPr b="0" sz="6000"/>
            </a:lvl2pPr>
            <a:lvl3pPr lvl="2">
              <a:spcBef>
                <a:spcPts val="0"/>
              </a:spcBef>
              <a:spcAft>
                <a:spcPts val="0"/>
              </a:spcAft>
              <a:buSzPts val="6000"/>
              <a:buNone/>
              <a:defRPr b="0" sz="6000"/>
            </a:lvl3pPr>
            <a:lvl4pPr lvl="3">
              <a:spcBef>
                <a:spcPts val="0"/>
              </a:spcBef>
              <a:spcAft>
                <a:spcPts val="0"/>
              </a:spcAft>
              <a:buSzPts val="6000"/>
              <a:buNone/>
              <a:defRPr b="0" sz="6000"/>
            </a:lvl4pPr>
            <a:lvl5pPr lvl="4">
              <a:spcBef>
                <a:spcPts val="0"/>
              </a:spcBef>
              <a:spcAft>
                <a:spcPts val="0"/>
              </a:spcAft>
              <a:buSzPts val="6000"/>
              <a:buNone/>
              <a:defRPr b="0" sz="6000"/>
            </a:lvl5pPr>
            <a:lvl6pPr lvl="5">
              <a:spcBef>
                <a:spcPts val="0"/>
              </a:spcBef>
              <a:spcAft>
                <a:spcPts val="0"/>
              </a:spcAft>
              <a:buSzPts val="6000"/>
              <a:buNone/>
              <a:defRPr b="0" sz="6000"/>
            </a:lvl6pPr>
            <a:lvl7pPr lvl="6">
              <a:spcBef>
                <a:spcPts val="0"/>
              </a:spcBef>
              <a:spcAft>
                <a:spcPts val="0"/>
              </a:spcAft>
              <a:buSzPts val="6000"/>
              <a:buNone/>
              <a:defRPr b="0" sz="6000"/>
            </a:lvl7pPr>
            <a:lvl8pPr lvl="7">
              <a:spcBef>
                <a:spcPts val="0"/>
              </a:spcBef>
              <a:spcAft>
                <a:spcPts val="0"/>
              </a:spcAft>
              <a:buSzPts val="6000"/>
              <a:buNone/>
              <a:defRPr b="0" sz="6000"/>
            </a:lvl8pPr>
            <a:lvl9pPr lvl="8">
              <a:spcBef>
                <a:spcPts val="0"/>
              </a:spcBef>
              <a:spcAft>
                <a:spcPts val="0"/>
              </a:spcAft>
              <a:buSzPts val="6000"/>
              <a:buNone/>
              <a:defRPr b="0" sz="60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mage">
  <p:cSld name="BLANK_1">
    <p:bg>
      <p:bgPr>
        <a:solidFill>
          <a:srgbClr val="2A95B7"/>
        </a:solidFill>
      </p:bgPr>
    </p:bg>
    <p:spTree>
      <p:nvGrpSpPr>
        <p:cNvPr id="42" name="Shape 42"/>
        <p:cNvGrpSpPr/>
        <p:nvPr/>
      </p:nvGrpSpPr>
      <p:grpSpPr>
        <a:xfrm>
          <a:off x="0" y="0"/>
          <a:ext cx="0" cy="0"/>
          <a:chOff x="0" y="0"/>
          <a:chExt cx="0" cy="0"/>
        </a:xfrm>
      </p:grpSpPr>
      <p:pic>
        <p:nvPicPr>
          <p:cNvPr descr="scene_trans.png" id="43" name="Google Shape;43;p11"/>
          <p:cNvPicPr preferRelativeResize="0"/>
          <p:nvPr/>
        </p:nvPicPr>
        <p:blipFill>
          <a:blip r:embed="rId2">
            <a:alphaModFix/>
          </a:blip>
          <a:stretch>
            <a:fillRect/>
          </a:stretch>
        </p:blipFill>
        <p:spPr>
          <a:xfrm>
            <a:off x="0" y="0"/>
            <a:ext cx="9144000" cy="5143500"/>
          </a:xfrm>
          <a:prstGeom prst="rect">
            <a:avLst/>
          </a:prstGeom>
          <a:noFill/>
          <a:ln>
            <a:noFill/>
          </a:ln>
        </p:spPr>
      </p:pic>
      <p:sp>
        <p:nvSpPr>
          <p:cNvPr id="44" name="Google Shape;44;p11"/>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spTree>
      <p:nvGrpSpPr>
        <p:cNvPr id="11" name="Shape 11"/>
        <p:cNvGrpSpPr/>
        <p:nvPr/>
      </p:nvGrpSpPr>
      <p:grpSpPr>
        <a:xfrm>
          <a:off x="0" y="0"/>
          <a:ext cx="0" cy="0"/>
          <a:chOff x="0" y="0"/>
          <a:chExt cx="0" cy="0"/>
        </a:xfrm>
      </p:grpSpPr>
      <p:sp>
        <p:nvSpPr>
          <p:cNvPr id="12" name="Google Shape;12;p3"/>
          <p:cNvSpPr txBox="1"/>
          <p:nvPr>
            <p:ph type="ctrTitle"/>
          </p:nvPr>
        </p:nvSpPr>
        <p:spPr>
          <a:xfrm>
            <a:off x="1821550" y="1507150"/>
            <a:ext cx="5500800" cy="1159800"/>
          </a:xfrm>
          <a:prstGeom prst="rect">
            <a:avLst/>
          </a:prstGeom>
        </p:spPr>
        <p:txBody>
          <a:bodyPr anchorCtr="0" anchor="b" bIns="91425" lIns="91425" spcFirstLastPara="1" rIns="91425" wrap="square" tIns="91425">
            <a:noAutofit/>
          </a:bodyPr>
          <a:lstStyle>
            <a:lvl1pPr lvl="0" rtl="0">
              <a:spcBef>
                <a:spcPts val="0"/>
              </a:spcBef>
              <a:spcAft>
                <a:spcPts val="0"/>
              </a:spcAft>
              <a:buSzPts val="4800"/>
              <a:buNone/>
              <a:defRPr b="0" sz="4800"/>
            </a:lvl1pPr>
            <a:lvl2pPr lvl="1" rtl="0">
              <a:spcBef>
                <a:spcPts val="0"/>
              </a:spcBef>
              <a:spcAft>
                <a:spcPts val="0"/>
              </a:spcAft>
              <a:buSzPts val="4800"/>
              <a:buNone/>
              <a:defRPr b="0" sz="4800"/>
            </a:lvl2pPr>
            <a:lvl3pPr lvl="2" rtl="0">
              <a:spcBef>
                <a:spcPts val="0"/>
              </a:spcBef>
              <a:spcAft>
                <a:spcPts val="0"/>
              </a:spcAft>
              <a:buSzPts val="4800"/>
              <a:buNone/>
              <a:defRPr b="0" sz="4800"/>
            </a:lvl3pPr>
            <a:lvl4pPr lvl="3" rtl="0">
              <a:spcBef>
                <a:spcPts val="0"/>
              </a:spcBef>
              <a:spcAft>
                <a:spcPts val="0"/>
              </a:spcAft>
              <a:buSzPts val="4800"/>
              <a:buNone/>
              <a:defRPr b="0" sz="4800"/>
            </a:lvl4pPr>
            <a:lvl5pPr lvl="4" rtl="0">
              <a:spcBef>
                <a:spcPts val="0"/>
              </a:spcBef>
              <a:spcAft>
                <a:spcPts val="0"/>
              </a:spcAft>
              <a:buSzPts val="4800"/>
              <a:buNone/>
              <a:defRPr b="0" sz="4800"/>
            </a:lvl5pPr>
            <a:lvl6pPr lvl="5" rtl="0">
              <a:spcBef>
                <a:spcPts val="0"/>
              </a:spcBef>
              <a:spcAft>
                <a:spcPts val="0"/>
              </a:spcAft>
              <a:buSzPts val="4800"/>
              <a:buNone/>
              <a:defRPr b="0" sz="4800"/>
            </a:lvl6pPr>
            <a:lvl7pPr lvl="6" rtl="0">
              <a:spcBef>
                <a:spcPts val="0"/>
              </a:spcBef>
              <a:spcAft>
                <a:spcPts val="0"/>
              </a:spcAft>
              <a:buSzPts val="4800"/>
              <a:buNone/>
              <a:defRPr b="0" sz="4800"/>
            </a:lvl7pPr>
            <a:lvl8pPr lvl="7" rtl="0">
              <a:spcBef>
                <a:spcPts val="0"/>
              </a:spcBef>
              <a:spcAft>
                <a:spcPts val="0"/>
              </a:spcAft>
              <a:buSzPts val="4800"/>
              <a:buNone/>
              <a:defRPr b="0" sz="4800"/>
            </a:lvl8pPr>
            <a:lvl9pPr lvl="8" rtl="0">
              <a:spcBef>
                <a:spcPts val="0"/>
              </a:spcBef>
              <a:spcAft>
                <a:spcPts val="0"/>
              </a:spcAft>
              <a:buSzPts val="4800"/>
              <a:buNone/>
              <a:defRPr b="0" sz="4800"/>
            </a:lvl9pPr>
          </a:lstStyle>
          <a:p/>
        </p:txBody>
      </p:sp>
      <p:sp>
        <p:nvSpPr>
          <p:cNvPr id="13" name="Google Shape;13;p3"/>
          <p:cNvSpPr txBox="1"/>
          <p:nvPr>
            <p:ph idx="1" type="subTitle"/>
          </p:nvPr>
        </p:nvSpPr>
        <p:spPr>
          <a:xfrm>
            <a:off x="1821550" y="2535254"/>
            <a:ext cx="5500800" cy="7848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3000"/>
              <a:buNone/>
              <a:defRPr sz="3000">
                <a:solidFill>
                  <a:schemeClr val="dk2"/>
                </a:solidFill>
              </a:defRPr>
            </a:lvl2pPr>
            <a:lvl3pPr lvl="2" rtl="0">
              <a:spcBef>
                <a:spcPts val="0"/>
              </a:spcBef>
              <a:spcAft>
                <a:spcPts val="0"/>
              </a:spcAft>
              <a:buClr>
                <a:schemeClr val="dk2"/>
              </a:buClr>
              <a:buSzPts val="3000"/>
              <a:buNone/>
              <a:defRPr sz="3000">
                <a:solidFill>
                  <a:schemeClr val="dk2"/>
                </a:solidFill>
              </a:defRPr>
            </a:lvl3pPr>
            <a:lvl4pPr lvl="3" rtl="0">
              <a:spcBef>
                <a:spcPts val="0"/>
              </a:spcBef>
              <a:spcAft>
                <a:spcPts val="0"/>
              </a:spcAft>
              <a:buClr>
                <a:schemeClr val="dk2"/>
              </a:buClr>
              <a:buSzPts val="3000"/>
              <a:buNone/>
              <a:defRPr sz="3000">
                <a:solidFill>
                  <a:schemeClr val="dk2"/>
                </a:solidFill>
              </a:defRPr>
            </a:lvl4pPr>
            <a:lvl5pPr lvl="4" rtl="0">
              <a:spcBef>
                <a:spcPts val="0"/>
              </a:spcBef>
              <a:spcAft>
                <a:spcPts val="0"/>
              </a:spcAft>
              <a:buClr>
                <a:schemeClr val="dk2"/>
              </a:buClr>
              <a:buSzPts val="3000"/>
              <a:buNone/>
              <a:defRPr sz="3000">
                <a:solidFill>
                  <a:schemeClr val="dk2"/>
                </a:solidFill>
              </a:defRPr>
            </a:lvl5pPr>
            <a:lvl6pPr lvl="5" rtl="0">
              <a:spcBef>
                <a:spcPts val="0"/>
              </a:spcBef>
              <a:spcAft>
                <a:spcPts val="0"/>
              </a:spcAft>
              <a:buClr>
                <a:schemeClr val="dk2"/>
              </a:buClr>
              <a:buSzPts val="3000"/>
              <a:buNone/>
              <a:defRPr sz="3000">
                <a:solidFill>
                  <a:schemeClr val="dk2"/>
                </a:solidFill>
              </a:defRPr>
            </a:lvl6pPr>
            <a:lvl7pPr lvl="6" rtl="0">
              <a:spcBef>
                <a:spcPts val="0"/>
              </a:spcBef>
              <a:spcAft>
                <a:spcPts val="0"/>
              </a:spcAft>
              <a:buClr>
                <a:schemeClr val="dk2"/>
              </a:buClr>
              <a:buSzPts val="3000"/>
              <a:buNone/>
              <a:defRPr sz="3000">
                <a:solidFill>
                  <a:schemeClr val="dk2"/>
                </a:solidFill>
              </a:defRPr>
            </a:lvl7pPr>
            <a:lvl8pPr lvl="7" rtl="0">
              <a:spcBef>
                <a:spcPts val="0"/>
              </a:spcBef>
              <a:spcAft>
                <a:spcPts val="0"/>
              </a:spcAft>
              <a:buClr>
                <a:schemeClr val="dk2"/>
              </a:buClr>
              <a:buSzPts val="3000"/>
              <a:buNone/>
              <a:defRPr sz="3000">
                <a:solidFill>
                  <a:schemeClr val="dk2"/>
                </a:solidFill>
              </a:defRPr>
            </a:lvl8pPr>
            <a:lvl9pPr lvl="8" rtl="0">
              <a:spcBef>
                <a:spcPts val="0"/>
              </a:spcBef>
              <a:spcAft>
                <a:spcPts val="0"/>
              </a:spcAft>
              <a:buClr>
                <a:schemeClr val="dk2"/>
              </a:buClr>
              <a:buSzPts val="3000"/>
              <a:buNone/>
              <a:defRPr sz="3000">
                <a:solidFill>
                  <a:schemeClr val="dk2"/>
                </a:solidFill>
              </a:defRPr>
            </a:lvl9pPr>
          </a:lstStyle>
          <a:p/>
        </p:txBody>
      </p:sp>
      <p:sp>
        <p:nvSpPr>
          <p:cNvPr id="14" name="Google Shape;14;p3"/>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1_1">
    <p:spTree>
      <p:nvGrpSpPr>
        <p:cNvPr id="15" name="Shape 15"/>
        <p:cNvGrpSpPr/>
        <p:nvPr/>
      </p:nvGrpSpPr>
      <p:grpSpPr>
        <a:xfrm>
          <a:off x="0" y="0"/>
          <a:ext cx="0" cy="0"/>
          <a:chOff x="0" y="0"/>
          <a:chExt cx="0" cy="0"/>
        </a:xfrm>
      </p:grpSpPr>
      <p:sp>
        <p:nvSpPr>
          <p:cNvPr id="16" name="Google Shape;16;p4"/>
          <p:cNvSpPr txBox="1"/>
          <p:nvPr>
            <p:ph idx="1" type="body"/>
          </p:nvPr>
        </p:nvSpPr>
        <p:spPr>
          <a:xfrm>
            <a:off x="1441675" y="1628400"/>
            <a:ext cx="6260700" cy="819900"/>
          </a:xfrm>
          <a:prstGeom prst="rect">
            <a:avLst/>
          </a:prstGeom>
        </p:spPr>
        <p:txBody>
          <a:bodyPr anchorCtr="0" anchor="t" bIns="91425" lIns="91425" spcFirstLastPara="1" rIns="91425" wrap="square" tIns="91425">
            <a:noAutofit/>
          </a:bodyPr>
          <a:lstStyle>
            <a:lvl1pPr indent="-393700" lvl="0" marL="457200" rtl="0" algn="ctr">
              <a:spcBef>
                <a:spcPts val="600"/>
              </a:spcBef>
              <a:spcAft>
                <a:spcPts val="0"/>
              </a:spcAft>
              <a:buSzPts val="2600"/>
              <a:buChar char="+"/>
              <a:defRPr sz="2600"/>
            </a:lvl1pPr>
            <a:lvl2pPr indent="-393700" lvl="1" marL="914400" rtl="0" algn="ctr">
              <a:spcBef>
                <a:spcPts val="0"/>
              </a:spcBef>
              <a:spcAft>
                <a:spcPts val="0"/>
              </a:spcAft>
              <a:buSzPts val="2600"/>
              <a:buChar char="+"/>
              <a:defRPr sz="2600"/>
            </a:lvl2pPr>
            <a:lvl3pPr indent="-393700" lvl="2" marL="1371600" rtl="0" algn="ctr">
              <a:spcBef>
                <a:spcPts val="0"/>
              </a:spcBef>
              <a:spcAft>
                <a:spcPts val="0"/>
              </a:spcAft>
              <a:buSzPts val="2600"/>
              <a:buChar char="+"/>
              <a:defRPr sz="2600"/>
            </a:lvl3pPr>
            <a:lvl4pPr indent="-393700" lvl="3" marL="1828800" rtl="0" algn="ctr">
              <a:spcBef>
                <a:spcPts val="0"/>
              </a:spcBef>
              <a:spcAft>
                <a:spcPts val="0"/>
              </a:spcAft>
              <a:buSzPts val="2600"/>
              <a:buChar char="+"/>
              <a:defRPr sz="2600"/>
            </a:lvl4pPr>
            <a:lvl5pPr indent="-393700" lvl="4" marL="2286000" rtl="0" algn="ctr">
              <a:spcBef>
                <a:spcPts val="0"/>
              </a:spcBef>
              <a:spcAft>
                <a:spcPts val="0"/>
              </a:spcAft>
              <a:buSzPts val="2600"/>
              <a:buChar char="+"/>
              <a:defRPr sz="2600"/>
            </a:lvl5pPr>
            <a:lvl6pPr indent="-393700" lvl="5" marL="2743200" rtl="0" algn="ctr">
              <a:spcBef>
                <a:spcPts val="0"/>
              </a:spcBef>
              <a:spcAft>
                <a:spcPts val="0"/>
              </a:spcAft>
              <a:buSzPts val="2600"/>
              <a:buChar char="+"/>
              <a:defRPr sz="2600"/>
            </a:lvl6pPr>
            <a:lvl7pPr indent="-393700" lvl="6" marL="3200400" rtl="0" algn="ctr">
              <a:spcBef>
                <a:spcPts val="0"/>
              </a:spcBef>
              <a:spcAft>
                <a:spcPts val="0"/>
              </a:spcAft>
              <a:buSzPts val="2600"/>
              <a:buChar char="+"/>
              <a:defRPr sz="2600"/>
            </a:lvl7pPr>
            <a:lvl8pPr indent="-393700" lvl="7" marL="3657600" rtl="0" algn="ctr">
              <a:spcBef>
                <a:spcPts val="0"/>
              </a:spcBef>
              <a:spcAft>
                <a:spcPts val="0"/>
              </a:spcAft>
              <a:buSzPts val="2600"/>
              <a:buChar char="+"/>
              <a:defRPr sz="2600"/>
            </a:lvl8pPr>
            <a:lvl9pPr indent="-393700" lvl="8" marL="4114800" algn="ctr">
              <a:spcBef>
                <a:spcPts val="0"/>
              </a:spcBef>
              <a:spcAft>
                <a:spcPts val="0"/>
              </a:spcAft>
              <a:buSzPts val="2600"/>
              <a:buChar char="+"/>
              <a:defRPr sz="2600"/>
            </a:lvl9pPr>
          </a:lstStyle>
          <a:p/>
        </p:txBody>
      </p:sp>
      <p:sp>
        <p:nvSpPr>
          <p:cNvPr id="17" name="Google Shape;17;p4"/>
          <p:cNvSpPr txBox="1"/>
          <p:nvPr/>
        </p:nvSpPr>
        <p:spPr>
          <a:xfrm>
            <a:off x="3593400" y="933769"/>
            <a:ext cx="1957200" cy="653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9600">
                <a:solidFill>
                  <a:srgbClr val="2A95B7"/>
                </a:solidFill>
                <a:latin typeface="Patrick Hand SC"/>
                <a:ea typeface="Patrick Hand SC"/>
                <a:cs typeface="Patrick Hand SC"/>
                <a:sym typeface="Patrick Hand SC"/>
              </a:rPr>
              <a:t>“</a:t>
            </a:r>
            <a:endParaRPr sz="9600">
              <a:solidFill>
                <a:srgbClr val="2A95B7"/>
              </a:solidFill>
              <a:latin typeface="Patrick Hand SC"/>
              <a:ea typeface="Patrick Hand SC"/>
              <a:cs typeface="Patrick Hand SC"/>
              <a:sym typeface="Patrick Hand SC"/>
            </a:endParaRPr>
          </a:p>
        </p:txBody>
      </p:sp>
      <p:sp>
        <p:nvSpPr>
          <p:cNvPr id="18" name="Google Shape;18;p4"/>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19" name="Shape 19"/>
        <p:cNvGrpSpPr/>
        <p:nvPr/>
      </p:nvGrpSpPr>
      <p:grpSpPr>
        <a:xfrm>
          <a:off x="0" y="0"/>
          <a:ext cx="0" cy="0"/>
          <a:chOff x="0" y="0"/>
          <a:chExt cx="0" cy="0"/>
        </a:xfrm>
      </p:grpSpPr>
      <p:sp>
        <p:nvSpPr>
          <p:cNvPr id="20" name="Google Shape;20;p5"/>
          <p:cNvSpPr txBox="1"/>
          <p:nvPr>
            <p:ph type="title"/>
          </p:nvPr>
        </p:nvSpPr>
        <p:spPr>
          <a:xfrm>
            <a:off x="1049500" y="796175"/>
            <a:ext cx="7020900" cy="7503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1" name="Google Shape;21;p5"/>
          <p:cNvSpPr txBox="1"/>
          <p:nvPr>
            <p:ph idx="1" type="body"/>
          </p:nvPr>
        </p:nvSpPr>
        <p:spPr>
          <a:xfrm>
            <a:off x="1049500" y="1437426"/>
            <a:ext cx="7020900" cy="2706900"/>
          </a:xfrm>
          <a:prstGeom prst="rect">
            <a:avLst/>
          </a:prstGeom>
        </p:spPr>
        <p:txBody>
          <a:bodyPr anchorCtr="0" anchor="t" bIns="91425" lIns="91425" spcFirstLastPara="1" rIns="91425" wrap="square" tIns="91425">
            <a:noAutofit/>
          </a:bodyPr>
          <a:lstStyle>
            <a:lvl1pPr indent="-381000" lvl="0" marL="457200">
              <a:spcBef>
                <a:spcPts val="600"/>
              </a:spcBef>
              <a:spcAft>
                <a:spcPts val="0"/>
              </a:spcAft>
              <a:buSzPts val="2400"/>
              <a:buChar char="+"/>
              <a:defRPr/>
            </a:lvl1pPr>
            <a:lvl2pPr indent="-381000" lvl="1" marL="914400">
              <a:spcBef>
                <a:spcPts val="0"/>
              </a:spcBef>
              <a:spcAft>
                <a:spcPts val="0"/>
              </a:spcAft>
              <a:buSzPts val="2400"/>
              <a:buChar char="+"/>
              <a:defRPr/>
            </a:lvl2pPr>
            <a:lvl3pPr indent="-381000" lvl="2" marL="1371600">
              <a:spcBef>
                <a:spcPts val="0"/>
              </a:spcBef>
              <a:spcAft>
                <a:spcPts val="0"/>
              </a:spcAft>
              <a:buSzPts val="2400"/>
              <a:buChar char="+"/>
              <a:defRPr/>
            </a:lvl3pPr>
            <a:lvl4pPr indent="-381000" lvl="3" marL="1828800">
              <a:spcBef>
                <a:spcPts val="0"/>
              </a:spcBef>
              <a:spcAft>
                <a:spcPts val="0"/>
              </a:spcAft>
              <a:buSzPts val="2400"/>
              <a:buChar char="+"/>
              <a:defRPr/>
            </a:lvl4pPr>
            <a:lvl5pPr indent="-381000" lvl="4" marL="2286000">
              <a:spcBef>
                <a:spcPts val="0"/>
              </a:spcBef>
              <a:spcAft>
                <a:spcPts val="0"/>
              </a:spcAft>
              <a:buSzPts val="2400"/>
              <a:buChar char="+"/>
              <a:defRPr/>
            </a:lvl5pPr>
            <a:lvl6pPr indent="-381000" lvl="5" marL="2743200">
              <a:spcBef>
                <a:spcPts val="0"/>
              </a:spcBef>
              <a:spcAft>
                <a:spcPts val="0"/>
              </a:spcAft>
              <a:buSzPts val="2400"/>
              <a:buChar char="+"/>
              <a:defRPr/>
            </a:lvl6pPr>
            <a:lvl7pPr indent="-381000" lvl="6" marL="3200400">
              <a:spcBef>
                <a:spcPts val="0"/>
              </a:spcBef>
              <a:spcAft>
                <a:spcPts val="0"/>
              </a:spcAft>
              <a:buSzPts val="2400"/>
              <a:buChar char="+"/>
              <a:defRPr/>
            </a:lvl7pPr>
            <a:lvl8pPr indent="-381000" lvl="7" marL="3657600">
              <a:spcBef>
                <a:spcPts val="0"/>
              </a:spcBef>
              <a:spcAft>
                <a:spcPts val="0"/>
              </a:spcAft>
              <a:buSzPts val="2400"/>
              <a:buChar char="+"/>
              <a:defRPr/>
            </a:lvl8pPr>
            <a:lvl9pPr indent="-381000" lvl="8" marL="4114800">
              <a:spcBef>
                <a:spcPts val="0"/>
              </a:spcBef>
              <a:spcAft>
                <a:spcPts val="0"/>
              </a:spcAft>
              <a:buSzPts val="2400"/>
              <a:buChar char="+"/>
              <a:defRPr/>
            </a:lvl9pPr>
          </a:lstStyle>
          <a:p/>
        </p:txBody>
      </p:sp>
      <p:sp>
        <p:nvSpPr>
          <p:cNvPr id="22" name="Google Shape;22;p5"/>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spTree>
      <p:nvGrpSpPr>
        <p:cNvPr id="23" name="Shape 23"/>
        <p:cNvGrpSpPr/>
        <p:nvPr/>
      </p:nvGrpSpPr>
      <p:grpSpPr>
        <a:xfrm>
          <a:off x="0" y="0"/>
          <a:ext cx="0" cy="0"/>
          <a:chOff x="0" y="0"/>
          <a:chExt cx="0" cy="0"/>
        </a:xfrm>
      </p:grpSpPr>
      <p:sp>
        <p:nvSpPr>
          <p:cNvPr id="24" name="Google Shape;24;p6"/>
          <p:cNvSpPr txBox="1"/>
          <p:nvPr>
            <p:ph type="title"/>
          </p:nvPr>
        </p:nvSpPr>
        <p:spPr>
          <a:xfrm>
            <a:off x="1049500" y="796175"/>
            <a:ext cx="7020900" cy="7503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5" name="Google Shape;25;p6"/>
          <p:cNvSpPr txBox="1"/>
          <p:nvPr>
            <p:ph idx="1" type="body"/>
          </p:nvPr>
        </p:nvSpPr>
        <p:spPr>
          <a:xfrm>
            <a:off x="1049500" y="1459650"/>
            <a:ext cx="3417900" cy="2750400"/>
          </a:xfrm>
          <a:prstGeom prst="rect">
            <a:avLst/>
          </a:prstGeom>
        </p:spPr>
        <p:txBody>
          <a:bodyPr anchorCtr="0" anchor="t" bIns="91425" lIns="91425" spcFirstLastPara="1" rIns="91425" wrap="square" tIns="91425">
            <a:noAutofit/>
          </a:bodyPr>
          <a:lstStyle>
            <a:lvl1pPr indent="-355600" lvl="0" marL="457200">
              <a:spcBef>
                <a:spcPts val="600"/>
              </a:spcBef>
              <a:spcAft>
                <a:spcPts val="0"/>
              </a:spcAft>
              <a:buSzPts val="2000"/>
              <a:buChar char="+"/>
              <a:defRPr sz="2000"/>
            </a:lvl1pPr>
            <a:lvl2pPr indent="-355600" lvl="1" marL="914400">
              <a:spcBef>
                <a:spcPts val="0"/>
              </a:spcBef>
              <a:spcAft>
                <a:spcPts val="0"/>
              </a:spcAft>
              <a:buSzPts val="2000"/>
              <a:buChar char="+"/>
              <a:defRPr sz="2000"/>
            </a:lvl2pPr>
            <a:lvl3pPr indent="-355600" lvl="2" marL="1371600">
              <a:spcBef>
                <a:spcPts val="0"/>
              </a:spcBef>
              <a:spcAft>
                <a:spcPts val="0"/>
              </a:spcAft>
              <a:buSzPts val="2000"/>
              <a:buChar char="+"/>
              <a:defRPr sz="2000"/>
            </a:lvl3pPr>
            <a:lvl4pPr indent="-355600" lvl="3" marL="1828800">
              <a:spcBef>
                <a:spcPts val="0"/>
              </a:spcBef>
              <a:spcAft>
                <a:spcPts val="0"/>
              </a:spcAft>
              <a:buSzPts val="2000"/>
              <a:buChar char="+"/>
              <a:defRPr sz="2000"/>
            </a:lvl4pPr>
            <a:lvl5pPr indent="-355600" lvl="4" marL="2286000">
              <a:spcBef>
                <a:spcPts val="0"/>
              </a:spcBef>
              <a:spcAft>
                <a:spcPts val="0"/>
              </a:spcAft>
              <a:buSzPts val="2000"/>
              <a:buChar char="+"/>
              <a:defRPr sz="2000"/>
            </a:lvl5pPr>
            <a:lvl6pPr indent="-355600" lvl="5" marL="2743200">
              <a:spcBef>
                <a:spcPts val="0"/>
              </a:spcBef>
              <a:spcAft>
                <a:spcPts val="0"/>
              </a:spcAft>
              <a:buSzPts val="2000"/>
              <a:buChar char="+"/>
              <a:defRPr sz="2000"/>
            </a:lvl6pPr>
            <a:lvl7pPr indent="-355600" lvl="6" marL="3200400">
              <a:spcBef>
                <a:spcPts val="0"/>
              </a:spcBef>
              <a:spcAft>
                <a:spcPts val="0"/>
              </a:spcAft>
              <a:buSzPts val="2000"/>
              <a:buChar char="+"/>
              <a:defRPr sz="2000"/>
            </a:lvl7pPr>
            <a:lvl8pPr indent="-355600" lvl="7" marL="3657600">
              <a:spcBef>
                <a:spcPts val="0"/>
              </a:spcBef>
              <a:spcAft>
                <a:spcPts val="0"/>
              </a:spcAft>
              <a:buSzPts val="2000"/>
              <a:buChar char="+"/>
              <a:defRPr sz="2000"/>
            </a:lvl8pPr>
            <a:lvl9pPr indent="-355600" lvl="8" marL="4114800">
              <a:spcBef>
                <a:spcPts val="0"/>
              </a:spcBef>
              <a:spcAft>
                <a:spcPts val="0"/>
              </a:spcAft>
              <a:buSzPts val="2000"/>
              <a:buChar char="+"/>
              <a:defRPr sz="2000"/>
            </a:lvl9pPr>
          </a:lstStyle>
          <a:p/>
        </p:txBody>
      </p:sp>
      <p:sp>
        <p:nvSpPr>
          <p:cNvPr id="26" name="Google Shape;26;p6"/>
          <p:cNvSpPr txBox="1"/>
          <p:nvPr>
            <p:ph idx="2" type="body"/>
          </p:nvPr>
        </p:nvSpPr>
        <p:spPr>
          <a:xfrm>
            <a:off x="4676725" y="1459650"/>
            <a:ext cx="3393600" cy="2750400"/>
          </a:xfrm>
          <a:prstGeom prst="rect">
            <a:avLst/>
          </a:prstGeom>
        </p:spPr>
        <p:txBody>
          <a:bodyPr anchorCtr="0" anchor="t" bIns="91425" lIns="91425" spcFirstLastPara="1" rIns="91425" wrap="square" tIns="91425">
            <a:noAutofit/>
          </a:bodyPr>
          <a:lstStyle>
            <a:lvl1pPr indent="-355600" lvl="0" marL="457200">
              <a:spcBef>
                <a:spcPts val="600"/>
              </a:spcBef>
              <a:spcAft>
                <a:spcPts val="0"/>
              </a:spcAft>
              <a:buSzPts val="2000"/>
              <a:buChar char="+"/>
              <a:defRPr sz="2000"/>
            </a:lvl1pPr>
            <a:lvl2pPr indent="-355600" lvl="1" marL="914400">
              <a:spcBef>
                <a:spcPts val="0"/>
              </a:spcBef>
              <a:spcAft>
                <a:spcPts val="0"/>
              </a:spcAft>
              <a:buSzPts val="2000"/>
              <a:buChar char="+"/>
              <a:defRPr sz="2000"/>
            </a:lvl2pPr>
            <a:lvl3pPr indent="-355600" lvl="2" marL="1371600">
              <a:spcBef>
                <a:spcPts val="0"/>
              </a:spcBef>
              <a:spcAft>
                <a:spcPts val="0"/>
              </a:spcAft>
              <a:buSzPts val="2000"/>
              <a:buChar char="+"/>
              <a:defRPr sz="2000"/>
            </a:lvl3pPr>
            <a:lvl4pPr indent="-355600" lvl="3" marL="1828800">
              <a:spcBef>
                <a:spcPts val="0"/>
              </a:spcBef>
              <a:spcAft>
                <a:spcPts val="0"/>
              </a:spcAft>
              <a:buSzPts val="2000"/>
              <a:buChar char="+"/>
              <a:defRPr sz="2000"/>
            </a:lvl4pPr>
            <a:lvl5pPr indent="-355600" lvl="4" marL="2286000">
              <a:spcBef>
                <a:spcPts val="0"/>
              </a:spcBef>
              <a:spcAft>
                <a:spcPts val="0"/>
              </a:spcAft>
              <a:buSzPts val="2000"/>
              <a:buChar char="+"/>
              <a:defRPr sz="2000"/>
            </a:lvl5pPr>
            <a:lvl6pPr indent="-355600" lvl="5" marL="2743200">
              <a:spcBef>
                <a:spcPts val="0"/>
              </a:spcBef>
              <a:spcAft>
                <a:spcPts val="0"/>
              </a:spcAft>
              <a:buSzPts val="2000"/>
              <a:buChar char="+"/>
              <a:defRPr sz="2000"/>
            </a:lvl6pPr>
            <a:lvl7pPr indent="-355600" lvl="6" marL="3200400">
              <a:spcBef>
                <a:spcPts val="0"/>
              </a:spcBef>
              <a:spcAft>
                <a:spcPts val="0"/>
              </a:spcAft>
              <a:buSzPts val="2000"/>
              <a:buChar char="+"/>
              <a:defRPr sz="2000"/>
            </a:lvl7pPr>
            <a:lvl8pPr indent="-355600" lvl="7" marL="3657600">
              <a:spcBef>
                <a:spcPts val="0"/>
              </a:spcBef>
              <a:spcAft>
                <a:spcPts val="0"/>
              </a:spcAft>
              <a:buSzPts val="2000"/>
              <a:buChar char="+"/>
              <a:defRPr sz="2000"/>
            </a:lvl8pPr>
            <a:lvl9pPr indent="-355600" lvl="8" marL="4114800">
              <a:spcBef>
                <a:spcPts val="0"/>
              </a:spcBef>
              <a:spcAft>
                <a:spcPts val="0"/>
              </a:spcAft>
              <a:buSzPts val="2000"/>
              <a:buChar char="+"/>
              <a:defRPr sz="2000"/>
            </a:lvl9pPr>
          </a:lstStyle>
          <a:p/>
        </p:txBody>
      </p:sp>
      <p:sp>
        <p:nvSpPr>
          <p:cNvPr id="27" name="Google Shape;27;p6"/>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spTree>
      <p:nvGrpSpPr>
        <p:cNvPr id="28" name="Shape 28"/>
        <p:cNvGrpSpPr/>
        <p:nvPr/>
      </p:nvGrpSpPr>
      <p:grpSpPr>
        <a:xfrm>
          <a:off x="0" y="0"/>
          <a:ext cx="0" cy="0"/>
          <a:chOff x="0" y="0"/>
          <a:chExt cx="0" cy="0"/>
        </a:xfrm>
      </p:grpSpPr>
      <p:sp>
        <p:nvSpPr>
          <p:cNvPr id="29" name="Google Shape;29;p7"/>
          <p:cNvSpPr txBox="1"/>
          <p:nvPr>
            <p:ph type="title"/>
          </p:nvPr>
        </p:nvSpPr>
        <p:spPr>
          <a:xfrm>
            <a:off x="1049500" y="796175"/>
            <a:ext cx="7020900" cy="7503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0" name="Google Shape;30;p7"/>
          <p:cNvSpPr txBox="1"/>
          <p:nvPr>
            <p:ph idx="1" type="body"/>
          </p:nvPr>
        </p:nvSpPr>
        <p:spPr>
          <a:xfrm>
            <a:off x="1081850" y="1435525"/>
            <a:ext cx="2229300" cy="2847000"/>
          </a:xfrm>
          <a:prstGeom prst="rect">
            <a:avLst/>
          </a:prstGeom>
        </p:spPr>
        <p:txBody>
          <a:bodyPr anchorCtr="0" anchor="t" bIns="91425" lIns="91425" spcFirstLastPara="1" rIns="91425" wrap="square" tIns="91425">
            <a:noAutofit/>
          </a:bodyPr>
          <a:lstStyle>
            <a:lvl1pPr indent="-330200" lvl="0" marL="457200" rtl="0">
              <a:spcBef>
                <a:spcPts val="60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0"/>
              </a:spcBef>
              <a:spcAft>
                <a:spcPts val="0"/>
              </a:spcAft>
              <a:buSzPts val="1600"/>
              <a:buChar char="+"/>
              <a:defRPr sz="1600"/>
            </a:lvl3pPr>
            <a:lvl4pPr indent="-330200" lvl="3" marL="1828800" rtl="0">
              <a:spcBef>
                <a:spcPts val="0"/>
              </a:spcBef>
              <a:spcAft>
                <a:spcPts val="0"/>
              </a:spcAft>
              <a:buSzPts val="1600"/>
              <a:buChar char="+"/>
              <a:defRPr sz="1600"/>
            </a:lvl4pPr>
            <a:lvl5pPr indent="-330200" lvl="4" marL="2286000" rtl="0">
              <a:spcBef>
                <a:spcPts val="0"/>
              </a:spcBef>
              <a:spcAft>
                <a:spcPts val="0"/>
              </a:spcAft>
              <a:buSzPts val="1600"/>
              <a:buChar char="+"/>
              <a:defRPr sz="1600"/>
            </a:lvl5pPr>
            <a:lvl6pPr indent="-330200" lvl="5" marL="2743200" rtl="0">
              <a:spcBef>
                <a:spcPts val="0"/>
              </a:spcBef>
              <a:spcAft>
                <a:spcPts val="0"/>
              </a:spcAft>
              <a:buSzPts val="1600"/>
              <a:buChar char="+"/>
              <a:defRPr sz="1600"/>
            </a:lvl6pPr>
            <a:lvl7pPr indent="-330200" lvl="6" marL="3200400" rtl="0">
              <a:spcBef>
                <a:spcPts val="0"/>
              </a:spcBef>
              <a:spcAft>
                <a:spcPts val="0"/>
              </a:spcAft>
              <a:buSzPts val="1600"/>
              <a:buChar char="+"/>
              <a:defRPr sz="1600"/>
            </a:lvl7pPr>
            <a:lvl8pPr indent="-330200" lvl="7" marL="3657600" rtl="0">
              <a:spcBef>
                <a:spcPts val="0"/>
              </a:spcBef>
              <a:spcAft>
                <a:spcPts val="0"/>
              </a:spcAft>
              <a:buSzPts val="1600"/>
              <a:buChar char="+"/>
              <a:defRPr sz="1600"/>
            </a:lvl8pPr>
            <a:lvl9pPr indent="-330200" lvl="8" marL="4114800" rtl="0">
              <a:spcBef>
                <a:spcPts val="0"/>
              </a:spcBef>
              <a:spcAft>
                <a:spcPts val="0"/>
              </a:spcAft>
              <a:buSzPts val="1600"/>
              <a:buChar char="+"/>
              <a:defRPr sz="1600"/>
            </a:lvl9pPr>
          </a:lstStyle>
          <a:p/>
        </p:txBody>
      </p:sp>
      <p:sp>
        <p:nvSpPr>
          <p:cNvPr id="31" name="Google Shape;31;p7"/>
          <p:cNvSpPr txBox="1"/>
          <p:nvPr>
            <p:ph idx="2" type="body"/>
          </p:nvPr>
        </p:nvSpPr>
        <p:spPr>
          <a:xfrm>
            <a:off x="3425300" y="1435525"/>
            <a:ext cx="2229300" cy="2847000"/>
          </a:xfrm>
          <a:prstGeom prst="rect">
            <a:avLst/>
          </a:prstGeom>
        </p:spPr>
        <p:txBody>
          <a:bodyPr anchorCtr="0" anchor="t" bIns="91425" lIns="91425" spcFirstLastPara="1" rIns="91425" wrap="square" tIns="91425">
            <a:noAutofit/>
          </a:bodyPr>
          <a:lstStyle>
            <a:lvl1pPr indent="-330200" lvl="0" marL="457200" rtl="0">
              <a:spcBef>
                <a:spcPts val="60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0"/>
              </a:spcBef>
              <a:spcAft>
                <a:spcPts val="0"/>
              </a:spcAft>
              <a:buSzPts val="1600"/>
              <a:buChar char="+"/>
              <a:defRPr sz="1600"/>
            </a:lvl3pPr>
            <a:lvl4pPr indent="-330200" lvl="3" marL="1828800" rtl="0">
              <a:spcBef>
                <a:spcPts val="0"/>
              </a:spcBef>
              <a:spcAft>
                <a:spcPts val="0"/>
              </a:spcAft>
              <a:buSzPts val="1600"/>
              <a:buChar char="+"/>
              <a:defRPr sz="1600"/>
            </a:lvl4pPr>
            <a:lvl5pPr indent="-330200" lvl="4" marL="2286000" rtl="0">
              <a:spcBef>
                <a:spcPts val="0"/>
              </a:spcBef>
              <a:spcAft>
                <a:spcPts val="0"/>
              </a:spcAft>
              <a:buSzPts val="1600"/>
              <a:buChar char="+"/>
              <a:defRPr sz="1600"/>
            </a:lvl5pPr>
            <a:lvl6pPr indent="-330200" lvl="5" marL="2743200" rtl="0">
              <a:spcBef>
                <a:spcPts val="0"/>
              </a:spcBef>
              <a:spcAft>
                <a:spcPts val="0"/>
              </a:spcAft>
              <a:buSzPts val="1600"/>
              <a:buChar char="+"/>
              <a:defRPr sz="1600"/>
            </a:lvl6pPr>
            <a:lvl7pPr indent="-330200" lvl="6" marL="3200400" rtl="0">
              <a:spcBef>
                <a:spcPts val="0"/>
              </a:spcBef>
              <a:spcAft>
                <a:spcPts val="0"/>
              </a:spcAft>
              <a:buSzPts val="1600"/>
              <a:buChar char="+"/>
              <a:defRPr sz="1600"/>
            </a:lvl7pPr>
            <a:lvl8pPr indent="-330200" lvl="7" marL="3657600" rtl="0">
              <a:spcBef>
                <a:spcPts val="0"/>
              </a:spcBef>
              <a:spcAft>
                <a:spcPts val="0"/>
              </a:spcAft>
              <a:buSzPts val="1600"/>
              <a:buChar char="+"/>
              <a:defRPr sz="1600"/>
            </a:lvl8pPr>
            <a:lvl9pPr indent="-330200" lvl="8" marL="4114800" rtl="0">
              <a:spcBef>
                <a:spcPts val="0"/>
              </a:spcBef>
              <a:spcAft>
                <a:spcPts val="0"/>
              </a:spcAft>
              <a:buSzPts val="1600"/>
              <a:buChar char="+"/>
              <a:defRPr sz="1600"/>
            </a:lvl9pPr>
          </a:lstStyle>
          <a:p/>
        </p:txBody>
      </p:sp>
      <p:sp>
        <p:nvSpPr>
          <p:cNvPr id="32" name="Google Shape;32;p7"/>
          <p:cNvSpPr txBox="1"/>
          <p:nvPr>
            <p:ph idx="3" type="body"/>
          </p:nvPr>
        </p:nvSpPr>
        <p:spPr>
          <a:xfrm>
            <a:off x="5768751" y="1435525"/>
            <a:ext cx="2229300" cy="2847000"/>
          </a:xfrm>
          <a:prstGeom prst="rect">
            <a:avLst/>
          </a:prstGeom>
        </p:spPr>
        <p:txBody>
          <a:bodyPr anchorCtr="0" anchor="t" bIns="91425" lIns="91425" spcFirstLastPara="1" rIns="91425" wrap="square" tIns="91425">
            <a:noAutofit/>
          </a:bodyPr>
          <a:lstStyle>
            <a:lvl1pPr indent="-330200" lvl="0" marL="457200" rtl="0">
              <a:spcBef>
                <a:spcPts val="60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0"/>
              </a:spcBef>
              <a:spcAft>
                <a:spcPts val="0"/>
              </a:spcAft>
              <a:buSzPts val="1600"/>
              <a:buChar char="+"/>
              <a:defRPr sz="1600"/>
            </a:lvl3pPr>
            <a:lvl4pPr indent="-330200" lvl="3" marL="1828800" rtl="0">
              <a:spcBef>
                <a:spcPts val="0"/>
              </a:spcBef>
              <a:spcAft>
                <a:spcPts val="0"/>
              </a:spcAft>
              <a:buSzPts val="1600"/>
              <a:buChar char="+"/>
              <a:defRPr sz="1600"/>
            </a:lvl4pPr>
            <a:lvl5pPr indent="-330200" lvl="4" marL="2286000" rtl="0">
              <a:spcBef>
                <a:spcPts val="0"/>
              </a:spcBef>
              <a:spcAft>
                <a:spcPts val="0"/>
              </a:spcAft>
              <a:buSzPts val="1600"/>
              <a:buChar char="+"/>
              <a:defRPr sz="1600"/>
            </a:lvl5pPr>
            <a:lvl6pPr indent="-330200" lvl="5" marL="2743200" rtl="0">
              <a:spcBef>
                <a:spcPts val="0"/>
              </a:spcBef>
              <a:spcAft>
                <a:spcPts val="0"/>
              </a:spcAft>
              <a:buSzPts val="1600"/>
              <a:buChar char="+"/>
              <a:defRPr sz="1600"/>
            </a:lvl6pPr>
            <a:lvl7pPr indent="-330200" lvl="6" marL="3200400" rtl="0">
              <a:spcBef>
                <a:spcPts val="0"/>
              </a:spcBef>
              <a:spcAft>
                <a:spcPts val="0"/>
              </a:spcAft>
              <a:buSzPts val="1600"/>
              <a:buChar char="+"/>
              <a:defRPr sz="1600"/>
            </a:lvl7pPr>
            <a:lvl8pPr indent="-330200" lvl="7" marL="3657600" rtl="0">
              <a:spcBef>
                <a:spcPts val="0"/>
              </a:spcBef>
              <a:spcAft>
                <a:spcPts val="0"/>
              </a:spcAft>
              <a:buSzPts val="1600"/>
              <a:buChar char="+"/>
              <a:defRPr sz="1600"/>
            </a:lvl8pPr>
            <a:lvl9pPr indent="-330200" lvl="8" marL="4114800" rtl="0">
              <a:spcBef>
                <a:spcPts val="0"/>
              </a:spcBef>
              <a:spcAft>
                <a:spcPts val="0"/>
              </a:spcAft>
              <a:buSzPts val="1600"/>
              <a:buChar char="+"/>
              <a:defRPr sz="1600"/>
            </a:lvl9pPr>
          </a:lstStyle>
          <a:p/>
        </p:txBody>
      </p:sp>
      <p:sp>
        <p:nvSpPr>
          <p:cNvPr id="33" name="Google Shape;33;p7"/>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4" name="Shape 34"/>
        <p:cNvGrpSpPr/>
        <p:nvPr/>
      </p:nvGrpSpPr>
      <p:grpSpPr>
        <a:xfrm>
          <a:off x="0" y="0"/>
          <a:ext cx="0" cy="0"/>
          <a:chOff x="0" y="0"/>
          <a:chExt cx="0" cy="0"/>
        </a:xfrm>
      </p:grpSpPr>
      <p:sp>
        <p:nvSpPr>
          <p:cNvPr id="35" name="Google Shape;35;p8"/>
          <p:cNvSpPr txBox="1"/>
          <p:nvPr>
            <p:ph type="title"/>
          </p:nvPr>
        </p:nvSpPr>
        <p:spPr>
          <a:xfrm>
            <a:off x="1049500" y="796175"/>
            <a:ext cx="7020900" cy="7503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6" name="Google Shape;36;p8"/>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37" name="Shape 37"/>
        <p:cNvGrpSpPr/>
        <p:nvPr/>
      </p:nvGrpSpPr>
      <p:grpSpPr>
        <a:xfrm>
          <a:off x="0" y="0"/>
          <a:ext cx="0" cy="0"/>
          <a:chOff x="0" y="0"/>
          <a:chExt cx="0" cy="0"/>
        </a:xfrm>
      </p:grpSpPr>
      <p:sp>
        <p:nvSpPr>
          <p:cNvPr id="38" name="Google Shape;38;p9"/>
          <p:cNvSpPr txBox="1"/>
          <p:nvPr>
            <p:ph idx="1" type="body"/>
          </p:nvPr>
        </p:nvSpPr>
        <p:spPr>
          <a:xfrm>
            <a:off x="1604425" y="3720500"/>
            <a:ext cx="5935200" cy="519600"/>
          </a:xfrm>
          <a:prstGeom prst="rect">
            <a:avLst/>
          </a:prstGeom>
        </p:spPr>
        <p:txBody>
          <a:bodyPr anchorCtr="0" anchor="b" bIns="91425" lIns="91425" spcFirstLastPara="1" rIns="91425" wrap="square" tIns="91425">
            <a:noAutofit/>
          </a:bodyPr>
          <a:lstStyle>
            <a:lvl1pPr indent="-228600" lvl="0" marL="457200" algn="ctr">
              <a:spcBef>
                <a:spcPts val="360"/>
              </a:spcBef>
              <a:spcAft>
                <a:spcPts val="0"/>
              </a:spcAft>
              <a:buSzPts val="1800"/>
              <a:buNone/>
              <a:defRPr sz="1800">
                <a:solidFill>
                  <a:srgbClr val="2A95B7"/>
                </a:solidFill>
              </a:defRPr>
            </a:lvl1pPr>
          </a:lstStyle>
          <a:p/>
        </p:txBody>
      </p:sp>
      <p:sp>
        <p:nvSpPr>
          <p:cNvPr id="39" name="Google Shape;39;p9"/>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0" name="Shape 40"/>
        <p:cNvGrpSpPr/>
        <p:nvPr/>
      </p:nvGrpSpPr>
      <p:grpSpPr>
        <a:xfrm>
          <a:off x="0" y="0"/>
          <a:ext cx="0" cy="0"/>
          <a:chOff x="0" y="0"/>
          <a:chExt cx="0" cy="0"/>
        </a:xfrm>
      </p:grpSpPr>
      <p:sp>
        <p:nvSpPr>
          <p:cNvPr id="41" name="Google Shape;41;p10"/>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3.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2" Type="http://schemas.openxmlformats.org/officeDocument/2006/relationships/theme" Target="../theme/theme1.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type="title"/>
          </p:nvPr>
        </p:nvSpPr>
        <p:spPr>
          <a:xfrm>
            <a:off x="1049500" y="796175"/>
            <a:ext cx="7020900" cy="7503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accent1"/>
              </a:buClr>
              <a:buSzPts val="3000"/>
              <a:buFont typeface="Patrick Hand SC"/>
              <a:buNone/>
              <a:defRPr b="1" sz="3000">
                <a:solidFill>
                  <a:schemeClr val="accent1"/>
                </a:solidFill>
                <a:latin typeface="Patrick Hand SC"/>
                <a:ea typeface="Patrick Hand SC"/>
                <a:cs typeface="Patrick Hand SC"/>
                <a:sym typeface="Patrick Hand SC"/>
              </a:defRPr>
            </a:lvl1pPr>
            <a:lvl2pPr lvl="1">
              <a:spcBef>
                <a:spcPts val="0"/>
              </a:spcBef>
              <a:spcAft>
                <a:spcPts val="0"/>
              </a:spcAft>
              <a:buClr>
                <a:schemeClr val="accent1"/>
              </a:buClr>
              <a:buSzPts val="3000"/>
              <a:buFont typeface="Patrick Hand SC"/>
              <a:buNone/>
              <a:defRPr b="1" sz="3000">
                <a:solidFill>
                  <a:schemeClr val="accent1"/>
                </a:solidFill>
                <a:latin typeface="Patrick Hand SC"/>
                <a:ea typeface="Patrick Hand SC"/>
                <a:cs typeface="Patrick Hand SC"/>
                <a:sym typeface="Patrick Hand SC"/>
              </a:defRPr>
            </a:lvl2pPr>
            <a:lvl3pPr lvl="2">
              <a:spcBef>
                <a:spcPts val="0"/>
              </a:spcBef>
              <a:spcAft>
                <a:spcPts val="0"/>
              </a:spcAft>
              <a:buClr>
                <a:schemeClr val="accent1"/>
              </a:buClr>
              <a:buSzPts val="3000"/>
              <a:buFont typeface="Patrick Hand SC"/>
              <a:buNone/>
              <a:defRPr b="1" sz="3000">
                <a:solidFill>
                  <a:schemeClr val="accent1"/>
                </a:solidFill>
                <a:latin typeface="Patrick Hand SC"/>
                <a:ea typeface="Patrick Hand SC"/>
                <a:cs typeface="Patrick Hand SC"/>
                <a:sym typeface="Patrick Hand SC"/>
              </a:defRPr>
            </a:lvl3pPr>
            <a:lvl4pPr lvl="3">
              <a:spcBef>
                <a:spcPts val="0"/>
              </a:spcBef>
              <a:spcAft>
                <a:spcPts val="0"/>
              </a:spcAft>
              <a:buClr>
                <a:schemeClr val="accent1"/>
              </a:buClr>
              <a:buSzPts val="3000"/>
              <a:buFont typeface="Patrick Hand SC"/>
              <a:buNone/>
              <a:defRPr b="1" sz="3000">
                <a:solidFill>
                  <a:schemeClr val="accent1"/>
                </a:solidFill>
                <a:latin typeface="Patrick Hand SC"/>
                <a:ea typeface="Patrick Hand SC"/>
                <a:cs typeface="Patrick Hand SC"/>
                <a:sym typeface="Patrick Hand SC"/>
              </a:defRPr>
            </a:lvl4pPr>
            <a:lvl5pPr lvl="4">
              <a:spcBef>
                <a:spcPts val="0"/>
              </a:spcBef>
              <a:spcAft>
                <a:spcPts val="0"/>
              </a:spcAft>
              <a:buClr>
                <a:schemeClr val="accent1"/>
              </a:buClr>
              <a:buSzPts val="3000"/>
              <a:buFont typeface="Patrick Hand SC"/>
              <a:buNone/>
              <a:defRPr b="1" sz="3000">
                <a:solidFill>
                  <a:schemeClr val="accent1"/>
                </a:solidFill>
                <a:latin typeface="Patrick Hand SC"/>
                <a:ea typeface="Patrick Hand SC"/>
                <a:cs typeface="Patrick Hand SC"/>
                <a:sym typeface="Patrick Hand SC"/>
              </a:defRPr>
            </a:lvl5pPr>
            <a:lvl6pPr lvl="5">
              <a:spcBef>
                <a:spcPts val="0"/>
              </a:spcBef>
              <a:spcAft>
                <a:spcPts val="0"/>
              </a:spcAft>
              <a:buClr>
                <a:schemeClr val="accent1"/>
              </a:buClr>
              <a:buSzPts val="3000"/>
              <a:buFont typeface="Patrick Hand SC"/>
              <a:buNone/>
              <a:defRPr b="1" sz="3000">
                <a:solidFill>
                  <a:schemeClr val="accent1"/>
                </a:solidFill>
                <a:latin typeface="Patrick Hand SC"/>
                <a:ea typeface="Patrick Hand SC"/>
                <a:cs typeface="Patrick Hand SC"/>
                <a:sym typeface="Patrick Hand SC"/>
              </a:defRPr>
            </a:lvl6pPr>
            <a:lvl7pPr lvl="6">
              <a:spcBef>
                <a:spcPts val="0"/>
              </a:spcBef>
              <a:spcAft>
                <a:spcPts val="0"/>
              </a:spcAft>
              <a:buClr>
                <a:schemeClr val="accent1"/>
              </a:buClr>
              <a:buSzPts val="3000"/>
              <a:buFont typeface="Patrick Hand SC"/>
              <a:buNone/>
              <a:defRPr b="1" sz="3000">
                <a:solidFill>
                  <a:schemeClr val="accent1"/>
                </a:solidFill>
                <a:latin typeface="Patrick Hand SC"/>
                <a:ea typeface="Patrick Hand SC"/>
                <a:cs typeface="Patrick Hand SC"/>
                <a:sym typeface="Patrick Hand SC"/>
              </a:defRPr>
            </a:lvl7pPr>
            <a:lvl8pPr lvl="7">
              <a:spcBef>
                <a:spcPts val="0"/>
              </a:spcBef>
              <a:spcAft>
                <a:spcPts val="0"/>
              </a:spcAft>
              <a:buClr>
                <a:schemeClr val="accent1"/>
              </a:buClr>
              <a:buSzPts val="3000"/>
              <a:buFont typeface="Patrick Hand SC"/>
              <a:buNone/>
              <a:defRPr b="1" sz="3000">
                <a:solidFill>
                  <a:schemeClr val="accent1"/>
                </a:solidFill>
                <a:latin typeface="Patrick Hand SC"/>
                <a:ea typeface="Patrick Hand SC"/>
                <a:cs typeface="Patrick Hand SC"/>
                <a:sym typeface="Patrick Hand SC"/>
              </a:defRPr>
            </a:lvl8pPr>
            <a:lvl9pPr lvl="8">
              <a:spcBef>
                <a:spcPts val="0"/>
              </a:spcBef>
              <a:spcAft>
                <a:spcPts val="0"/>
              </a:spcAft>
              <a:buClr>
                <a:schemeClr val="accent1"/>
              </a:buClr>
              <a:buSzPts val="3000"/>
              <a:buFont typeface="Patrick Hand SC"/>
              <a:buNone/>
              <a:defRPr b="1" sz="3000">
                <a:solidFill>
                  <a:schemeClr val="accent1"/>
                </a:solidFill>
                <a:latin typeface="Patrick Hand SC"/>
                <a:ea typeface="Patrick Hand SC"/>
                <a:cs typeface="Patrick Hand SC"/>
                <a:sym typeface="Patrick Hand SC"/>
              </a:defRPr>
            </a:lvl9pPr>
          </a:lstStyle>
          <a:p/>
        </p:txBody>
      </p:sp>
      <p:sp>
        <p:nvSpPr>
          <p:cNvPr id="7" name="Google Shape;7;p1"/>
          <p:cNvSpPr txBox="1"/>
          <p:nvPr>
            <p:ph idx="1" type="body"/>
          </p:nvPr>
        </p:nvSpPr>
        <p:spPr>
          <a:xfrm>
            <a:off x="1049500" y="1437426"/>
            <a:ext cx="7020900" cy="2706900"/>
          </a:xfrm>
          <a:prstGeom prst="rect">
            <a:avLst/>
          </a:prstGeom>
          <a:noFill/>
          <a:ln>
            <a:noFill/>
          </a:ln>
        </p:spPr>
        <p:txBody>
          <a:bodyPr anchorCtr="0" anchor="t" bIns="91425" lIns="91425" spcFirstLastPara="1" rIns="91425" wrap="square" tIns="91425">
            <a:noAutofit/>
          </a:bodyPr>
          <a:lstStyle>
            <a:lvl1pPr indent="-381000" lvl="0" marL="457200">
              <a:spcBef>
                <a:spcPts val="600"/>
              </a:spcBef>
              <a:spcAft>
                <a:spcPts val="0"/>
              </a:spcAft>
              <a:buClr>
                <a:srgbClr val="2A95B7"/>
              </a:buClr>
              <a:buSzPts val="2400"/>
              <a:buFont typeface="Sniglet"/>
              <a:buChar char="+"/>
              <a:defRPr sz="2400">
                <a:solidFill>
                  <a:srgbClr val="434343"/>
                </a:solidFill>
                <a:latin typeface="Sniglet"/>
                <a:ea typeface="Sniglet"/>
                <a:cs typeface="Sniglet"/>
                <a:sym typeface="Sniglet"/>
              </a:defRPr>
            </a:lvl1pPr>
            <a:lvl2pPr indent="-381000" lvl="1" marL="914400">
              <a:spcBef>
                <a:spcPts val="0"/>
              </a:spcBef>
              <a:spcAft>
                <a:spcPts val="0"/>
              </a:spcAft>
              <a:buClr>
                <a:srgbClr val="2A95B7"/>
              </a:buClr>
              <a:buSzPts val="2400"/>
              <a:buFont typeface="Sniglet"/>
              <a:buChar char="+"/>
              <a:defRPr sz="2400">
                <a:solidFill>
                  <a:srgbClr val="434343"/>
                </a:solidFill>
                <a:latin typeface="Sniglet"/>
                <a:ea typeface="Sniglet"/>
                <a:cs typeface="Sniglet"/>
                <a:sym typeface="Sniglet"/>
              </a:defRPr>
            </a:lvl2pPr>
            <a:lvl3pPr indent="-381000" lvl="2" marL="1371600">
              <a:spcBef>
                <a:spcPts val="0"/>
              </a:spcBef>
              <a:spcAft>
                <a:spcPts val="0"/>
              </a:spcAft>
              <a:buClr>
                <a:srgbClr val="2A95B7"/>
              </a:buClr>
              <a:buSzPts val="2400"/>
              <a:buFont typeface="Sniglet"/>
              <a:buChar char="+"/>
              <a:defRPr sz="2400">
                <a:solidFill>
                  <a:srgbClr val="434343"/>
                </a:solidFill>
                <a:latin typeface="Sniglet"/>
                <a:ea typeface="Sniglet"/>
                <a:cs typeface="Sniglet"/>
                <a:sym typeface="Sniglet"/>
              </a:defRPr>
            </a:lvl3pPr>
            <a:lvl4pPr indent="-381000" lvl="3" marL="1828800">
              <a:spcBef>
                <a:spcPts val="0"/>
              </a:spcBef>
              <a:spcAft>
                <a:spcPts val="0"/>
              </a:spcAft>
              <a:buClr>
                <a:srgbClr val="2A95B7"/>
              </a:buClr>
              <a:buSzPts val="2400"/>
              <a:buFont typeface="Sniglet"/>
              <a:buChar char="+"/>
              <a:defRPr sz="2400">
                <a:solidFill>
                  <a:srgbClr val="434343"/>
                </a:solidFill>
                <a:latin typeface="Sniglet"/>
                <a:ea typeface="Sniglet"/>
                <a:cs typeface="Sniglet"/>
                <a:sym typeface="Sniglet"/>
              </a:defRPr>
            </a:lvl4pPr>
            <a:lvl5pPr indent="-381000" lvl="4" marL="2286000">
              <a:spcBef>
                <a:spcPts val="0"/>
              </a:spcBef>
              <a:spcAft>
                <a:spcPts val="0"/>
              </a:spcAft>
              <a:buClr>
                <a:srgbClr val="2A95B7"/>
              </a:buClr>
              <a:buSzPts val="2400"/>
              <a:buFont typeface="Sniglet"/>
              <a:buChar char="+"/>
              <a:defRPr sz="2400">
                <a:solidFill>
                  <a:srgbClr val="434343"/>
                </a:solidFill>
                <a:latin typeface="Sniglet"/>
                <a:ea typeface="Sniglet"/>
                <a:cs typeface="Sniglet"/>
                <a:sym typeface="Sniglet"/>
              </a:defRPr>
            </a:lvl5pPr>
            <a:lvl6pPr indent="-381000" lvl="5" marL="2743200">
              <a:spcBef>
                <a:spcPts val="0"/>
              </a:spcBef>
              <a:spcAft>
                <a:spcPts val="0"/>
              </a:spcAft>
              <a:buClr>
                <a:srgbClr val="2A95B7"/>
              </a:buClr>
              <a:buSzPts val="2400"/>
              <a:buFont typeface="Sniglet"/>
              <a:buChar char="+"/>
              <a:defRPr sz="2400">
                <a:solidFill>
                  <a:srgbClr val="434343"/>
                </a:solidFill>
                <a:latin typeface="Sniglet"/>
                <a:ea typeface="Sniglet"/>
                <a:cs typeface="Sniglet"/>
                <a:sym typeface="Sniglet"/>
              </a:defRPr>
            </a:lvl6pPr>
            <a:lvl7pPr indent="-381000" lvl="6" marL="3200400">
              <a:spcBef>
                <a:spcPts val="0"/>
              </a:spcBef>
              <a:spcAft>
                <a:spcPts val="0"/>
              </a:spcAft>
              <a:buClr>
                <a:srgbClr val="2A95B7"/>
              </a:buClr>
              <a:buSzPts val="2400"/>
              <a:buFont typeface="Sniglet"/>
              <a:buChar char="+"/>
              <a:defRPr sz="2400">
                <a:solidFill>
                  <a:srgbClr val="434343"/>
                </a:solidFill>
                <a:latin typeface="Sniglet"/>
                <a:ea typeface="Sniglet"/>
                <a:cs typeface="Sniglet"/>
                <a:sym typeface="Sniglet"/>
              </a:defRPr>
            </a:lvl7pPr>
            <a:lvl8pPr indent="-381000" lvl="7" marL="3657600">
              <a:spcBef>
                <a:spcPts val="0"/>
              </a:spcBef>
              <a:spcAft>
                <a:spcPts val="0"/>
              </a:spcAft>
              <a:buClr>
                <a:srgbClr val="434343"/>
              </a:buClr>
              <a:buSzPts val="2400"/>
              <a:buFont typeface="Sniglet"/>
              <a:buChar char="+"/>
              <a:defRPr sz="2400">
                <a:solidFill>
                  <a:srgbClr val="434343"/>
                </a:solidFill>
                <a:latin typeface="Sniglet"/>
                <a:ea typeface="Sniglet"/>
                <a:cs typeface="Sniglet"/>
                <a:sym typeface="Sniglet"/>
              </a:defRPr>
            </a:lvl8pPr>
            <a:lvl9pPr indent="-381000" lvl="8" marL="4114800">
              <a:spcBef>
                <a:spcPts val="0"/>
              </a:spcBef>
              <a:spcAft>
                <a:spcPts val="0"/>
              </a:spcAft>
              <a:buClr>
                <a:srgbClr val="434343"/>
              </a:buClr>
              <a:buSzPts val="2400"/>
              <a:buFont typeface="Sniglet"/>
              <a:buChar char="+"/>
              <a:defRPr sz="2400">
                <a:solidFill>
                  <a:srgbClr val="434343"/>
                </a:solidFill>
                <a:latin typeface="Sniglet"/>
                <a:ea typeface="Sniglet"/>
                <a:cs typeface="Sniglet"/>
                <a:sym typeface="Sniglet"/>
              </a:defRPr>
            </a:lvl9pPr>
          </a:lstStyle>
          <a:p/>
        </p:txBody>
      </p:sp>
      <p:sp>
        <p:nvSpPr>
          <p:cNvPr id="8" name="Google Shape;8;p1"/>
          <p:cNvSpPr txBox="1"/>
          <p:nvPr>
            <p:ph idx="12" type="sldNum"/>
          </p:nvPr>
        </p:nvSpPr>
        <p:spPr>
          <a:xfrm>
            <a:off x="8595300" y="4839750"/>
            <a:ext cx="548700" cy="303600"/>
          </a:xfrm>
          <a:prstGeom prst="rect">
            <a:avLst/>
          </a:prstGeom>
          <a:noFill/>
          <a:ln>
            <a:noFill/>
          </a:ln>
          <a:effectLst>
            <a:outerShdw blurRad="28575" rotWithShape="0" algn="bl" dir="5400000" dist="19050">
              <a:srgbClr val="000000">
                <a:alpha val="25000"/>
              </a:srgbClr>
            </a:outerShdw>
          </a:effectLst>
        </p:spPr>
        <p:txBody>
          <a:bodyPr anchorCtr="0" anchor="t" bIns="91425" lIns="91425" spcFirstLastPara="1" rIns="91425" wrap="square" tIns="91425">
            <a:noAutofit/>
          </a:bodyPr>
          <a:lstStyle>
            <a:lvl1pPr lvl="0" algn="r">
              <a:buNone/>
              <a:defRPr sz="1100">
                <a:solidFill>
                  <a:srgbClr val="FFFFFF"/>
                </a:solidFill>
                <a:latin typeface="Sniglet"/>
                <a:ea typeface="Sniglet"/>
                <a:cs typeface="Sniglet"/>
                <a:sym typeface="Sniglet"/>
              </a:defRPr>
            </a:lvl1pPr>
            <a:lvl2pPr lvl="1" algn="r">
              <a:buNone/>
              <a:defRPr sz="1100">
                <a:solidFill>
                  <a:srgbClr val="FFFFFF"/>
                </a:solidFill>
                <a:latin typeface="Sniglet"/>
                <a:ea typeface="Sniglet"/>
                <a:cs typeface="Sniglet"/>
                <a:sym typeface="Sniglet"/>
              </a:defRPr>
            </a:lvl2pPr>
            <a:lvl3pPr lvl="2" algn="r">
              <a:buNone/>
              <a:defRPr sz="1100">
                <a:solidFill>
                  <a:srgbClr val="FFFFFF"/>
                </a:solidFill>
                <a:latin typeface="Sniglet"/>
                <a:ea typeface="Sniglet"/>
                <a:cs typeface="Sniglet"/>
                <a:sym typeface="Sniglet"/>
              </a:defRPr>
            </a:lvl3pPr>
            <a:lvl4pPr lvl="3" algn="r">
              <a:buNone/>
              <a:defRPr sz="1100">
                <a:solidFill>
                  <a:srgbClr val="FFFFFF"/>
                </a:solidFill>
                <a:latin typeface="Sniglet"/>
                <a:ea typeface="Sniglet"/>
                <a:cs typeface="Sniglet"/>
                <a:sym typeface="Sniglet"/>
              </a:defRPr>
            </a:lvl4pPr>
            <a:lvl5pPr lvl="4" algn="r">
              <a:buNone/>
              <a:defRPr sz="1100">
                <a:solidFill>
                  <a:srgbClr val="FFFFFF"/>
                </a:solidFill>
                <a:latin typeface="Sniglet"/>
                <a:ea typeface="Sniglet"/>
                <a:cs typeface="Sniglet"/>
                <a:sym typeface="Sniglet"/>
              </a:defRPr>
            </a:lvl5pPr>
            <a:lvl6pPr lvl="5" algn="r">
              <a:buNone/>
              <a:defRPr sz="1100">
                <a:solidFill>
                  <a:srgbClr val="FFFFFF"/>
                </a:solidFill>
                <a:latin typeface="Sniglet"/>
                <a:ea typeface="Sniglet"/>
                <a:cs typeface="Sniglet"/>
                <a:sym typeface="Sniglet"/>
              </a:defRPr>
            </a:lvl6pPr>
            <a:lvl7pPr lvl="6" algn="r">
              <a:buNone/>
              <a:defRPr sz="1100">
                <a:solidFill>
                  <a:srgbClr val="FFFFFF"/>
                </a:solidFill>
                <a:latin typeface="Sniglet"/>
                <a:ea typeface="Sniglet"/>
                <a:cs typeface="Sniglet"/>
                <a:sym typeface="Sniglet"/>
              </a:defRPr>
            </a:lvl7pPr>
            <a:lvl8pPr lvl="7" algn="r">
              <a:buNone/>
              <a:defRPr sz="1100">
                <a:solidFill>
                  <a:srgbClr val="FFFFFF"/>
                </a:solidFill>
                <a:latin typeface="Sniglet"/>
                <a:ea typeface="Sniglet"/>
                <a:cs typeface="Sniglet"/>
                <a:sym typeface="Sniglet"/>
              </a:defRPr>
            </a:lvl8pPr>
            <a:lvl9pPr lvl="8" algn="r">
              <a:buNone/>
              <a:defRPr sz="1100">
                <a:solidFill>
                  <a:srgbClr val="FFFFFF"/>
                </a:solidFill>
                <a:latin typeface="Sniglet"/>
                <a:ea typeface="Sniglet"/>
                <a:cs typeface="Sniglet"/>
                <a:sym typeface="Sniglet"/>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 Id="rId3"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hyperlink" Target="https://www.chronicle.com/article/10-course-policies-to-rethink-on-your-fall-syllabus?cid=gen_sign_in"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hyperlink" Target="https://docs.google.com/forms/d/1XB1tZR9LDMMI097reYK5UcRBgoI7fc57n3sSrd0S95I/edit"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 name="Shape 48"/>
        <p:cNvGrpSpPr/>
        <p:nvPr/>
      </p:nvGrpSpPr>
      <p:grpSpPr>
        <a:xfrm>
          <a:off x="0" y="0"/>
          <a:ext cx="0" cy="0"/>
          <a:chOff x="0" y="0"/>
          <a:chExt cx="0" cy="0"/>
        </a:xfrm>
      </p:grpSpPr>
      <p:sp>
        <p:nvSpPr>
          <p:cNvPr id="49" name="Google Shape;49;p12"/>
          <p:cNvSpPr txBox="1"/>
          <p:nvPr>
            <p:ph type="ctrTitle"/>
          </p:nvPr>
        </p:nvSpPr>
        <p:spPr>
          <a:xfrm>
            <a:off x="1863650" y="1126725"/>
            <a:ext cx="5830500" cy="2567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Teaching during Tumultuous Times</a:t>
            </a:r>
            <a:endParaRPr/>
          </a:p>
          <a:p>
            <a:pPr indent="0" lvl="0" marL="0" rtl="0" algn="l">
              <a:spcBef>
                <a:spcPts val="0"/>
              </a:spcBef>
              <a:spcAft>
                <a:spcPts val="0"/>
              </a:spcAft>
              <a:buNone/>
            </a:pPr>
            <a:r>
              <a:rPr lang="en" sz="4000"/>
              <a:t>Sophie Degener</a:t>
            </a:r>
            <a:endParaRPr sz="40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1"/>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11" name="Google Shape;111;p21"/>
          <p:cNvPicPr preferRelativeResize="0"/>
          <p:nvPr/>
        </p:nvPicPr>
        <p:blipFill>
          <a:blip r:embed="rId3">
            <a:alphaModFix/>
          </a:blip>
          <a:stretch>
            <a:fillRect/>
          </a:stretch>
        </p:blipFill>
        <p:spPr>
          <a:xfrm>
            <a:off x="932125" y="639400"/>
            <a:ext cx="7362651" cy="39727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2"/>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17" name="Google Shape;117;p22"/>
          <p:cNvPicPr preferRelativeResize="0"/>
          <p:nvPr/>
        </p:nvPicPr>
        <p:blipFill>
          <a:blip r:embed="rId3">
            <a:alphaModFix/>
          </a:blip>
          <a:stretch>
            <a:fillRect/>
          </a:stretch>
        </p:blipFill>
        <p:spPr>
          <a:xfrm>
            <a:off x="1121100" y="608350"/>
            <a:ext cx="6901799" cy="42314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3"/>
          <p:cNvSpPr txBox="1"/>
          <p:nvPr>
            <p:ph type="title"/>
          </p:nvPr>
        </p:nvSpPr>
        <p:spPr>
          <a:xfrm>
            <a:off x="1061550" y="636325"/>
            <a:ext cx="7020900" cy="75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Community building before class starts</a:t>
            </a:r>
            <a:endParaRPr/>
          </a:p>
        </p:txBody>
      </p:sp>
      <p:sp>
        <p:nvSpPr>
          <p:cNvPr id="123" name="Google Shape;123;p23"/>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24" name="Google Shape;124;p23"/>
          <p:cNvPicPr preferRelativeResize="0"/>
          <p:nvPr/>
        </p:nvPicPr>
        <p:blipFill>
          <a:blip r:embed="rId3">
            <a:alphaModFix/>
          </a:blip>
          <a:stretch>
            <a:fillRect/>
          </a:stretch>
        </p:blipFill>
        <p:spPr>
          <a:xfrm>
            <a:off x="1061550" y="1144075"/>
            <a:ext cx="7181816" cy="34520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4"/>
          <p:cNvSpPr txBox="1"/>
          <p:nvPr>
            <p:ph type="title"/>
          </p:nvPr>
        </p:nvSpPr>
        <p:spPr>
          <a:xfrm>
            <a:off x="1049500" y="796175"/>
            <a:ext cx="7020900" cy="75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Strategies during class</a:t>
            </a:r>
            <a:endParaRPr/>
          </a:p>
        </p:txBody>
      </p:sp>
      <p:sp>
        <p:nvSpPr>
          <p:cNvPr id="130" name="Google Shape;130;p24"/>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31" name="Google Shape;131;p24"/>
          <p:cNvSpPr txBox="1"/>
          <p:nvPr>
            <p:ph idx="1" type="body"/>
          </p:nvPr>
        </p:nvSpPr>
        <p:spPr>
          <a:xfrm>
            <a:off x="1049500" y="1437426"/>
            <a:ext cx="7020900" cy="2706900"/>
          </a:xfrm>
          <a:prstGeom prst="rect">
            <a:avLst/>
          </a:prstGeom>
        </p:spPr>
        <p:txBody>
          <a:bodyPr anchorCtr="0" anchor="t" bIns="91425" lIns="91425" spcFirstLastPara="1" rIns="91425" wrap="square" tIns="91425">
            <a:noAutofit/>
          </a:bodyPr>
          <a:lstStyle/>
          <a:p>
            <a:pPr indent="-381000" lvl="0" marL="457200" rtl="0" algn="l">
              <a:spcBef>
                <a:spcPts val="600"/>
              </a:spcBef>
              <a:spcAft>
                <a:spcPts val="0"/>
              </a:spcAft>
              <a:buSzPts val="2400"/>
              <a:buChar char="+"/>
            </a:pPr>
            <a:r>
              <a:rPr lang="en"/>
              <a:t>Weekly check-in at beginning of class</a:t>
            </a:r>
            <a:endParaRPr/>
          </a:p>
          <a:p>
            <a:pPr indent="-381000" lvl="0" marL="457200" rtl="0" algn="l">
              <a:spcBef>
                <a:spcPts val="0"/>
              </a:spcBef>
              <a:spcAft>
                <a:spcPts val="0"/>
              </a:spcAft>
              <a:buSzPts val="2400"/>
              <a:buChar char="+"/>
            </a:pPr>
            <a:r>
              <a:rPr lang="en"/>
              <a:t>Meditation </a:t>
            </a:r>
            <a:endParaRPr/>
          </a:p>
          <a:p>
            <a:pPr indent="-381000" lvl="0" marL="457200" rtl="0" algn="l">
              <a:spcBef>
                <a:spcPts val="0"/>
              </a:spcBef>
              <a:spcAft>
                <a:spcPts val="0"/>
              </a:spcAft>
              <a:buSzPts val="2400"/>
              <a:buChar char="+"/>
            </a:pPr>
            <a:r>
              <a:rPr lang="en"/>
              <a:t>Community building </a:t>
            </a:r>
            <a:endParaRPr/>
          </a:p>
          <a:p>
            <a:pPr indent="-381000" lvl="0" marL="457200" rtl="0" algn="l">
              <a:spcBef>
                <a:spcPts val="0"/>
              </a:spcBef>
              <a:spcAft>
                <a:spcPts val="0"/>
              </a:spcAft>
              <a:buSzPts val="2400"/>
              <a:buChar char="+"/>
            </a:pPr>
            <a:r>
              <a:rPr lang="en"/>
              <a:t>Checking in via survey after class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5"/>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37" name="Google Shape;137;p25"/>
          <p:cNvPicPr preferRelativeResize="0"/>
          <p:nvPr/>
        </p:nvPicPr>
        <p:blipFill>
          <a:blip r:embed="rId3">
            <a:alphaModFix/>
          </a:blip>
          <a:stretch>
            <a:fillRect/>
          </a:stretch>
        </p:blipFill>
        <p:spPr>
          <a:xfrm>
            <a:off x="2026887" y="620600"/>
            <a:ext cx="5090225" cy="381767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6"/>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43" name="Google Shape;143;p26"/>
          <p:cNvPicPr preferRelativeResize="0"/>
          <p:nvPr/>
        </p:nvPicPr>
        <p:blipFill>
          <a:blip r:embed="rId3">
            <a:alphaModFix/>
          </a:blip>
          <a:stretch>
            <a:fillRect/>
          </a:stretch>
        </p:blipFill>
        <p:spPr>
          <a:xfrm>
            <a:off x="0" y="66675"/>
            <a:ext cx="9143990" cy="51435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7"/>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49" name="Google Shape;149;p27"/>
          <p:cNvPicPr preferRelativeResize="0"/>
          <p:nvPr/>
        </p:nvPicPr>
        <p:blipFill>
          <a:blip r:embed="rId3">
            <a:alphaModFix/>
          </a:blip>
          <a:stretch>
            <a:fillRect/>
          </a:stretch>
        </p:blipFill>
        <p:spPr>
          <a:xfrm>
            <a:off x="1551500" y="553100"/>
            <a:ext cx="6459925" cy="42131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28"/>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55" name="Google Shape;155;p28"/>
          <p:cNvPicPr preferRelativeResize="0"/>
          <p:nvPr/>
        </p:nvPicPr>
        <p:blipFill>
          <a:blip r:embed="rId3">
            <a:alphaModFix/>
          </a:blip>
          <a:stretch>
            <a:fillRect/>
          </a:stretch>
        </p:blipFill>
        <p:spPr>
          <a:xfrm>
            <a:off x="1112225" y="752250"/>
            <a:ext cx="6995724" cy="39351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9"/>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61" name="Google Shape;161;p29"/>
          <p:cNvPicPr preferRelativeResize="0"/>
          <p:nvPr/>
        </p:nvPicPr>
        <p:blipFill>
          <a:blip r:embed="rId3">
            <a:alphaModFix/>
          </a:blip>
          <a:stretch>
            <a:fillRect/>
          </a:stretch>
        </p:blipFill>
        <p:spPr>
          <a:xfrm>
            <a:off x="1824225" y="541650"/>
            <a:ext cx="5735900" cy="437410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30"/>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67" name="Google Shape;167;p30"/>
          <p:cNvPicPr preferRelativeResize="0"/>
          <p:nvPr/>
        </p:nvPicPr>
        <p:blipFill>
          <a:blip r:embed="rId3">
            <a:alphaModFix/>
          </a:blip>
          <a:stretch>
            <a:fillRect/>
          </a:stretch>
        </p:blipFill>
        <p:spPr>
          <a:xfrm>
            <a:off x="1448100" y="566050"/>
            <a:ext cx="6479948" cy="414265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55" name="Google Shape;55;p13"/>
          <p:cNvPicPr preferRelativeResize="0"/>
          <p:nvPr/>
        </p:nvPicPr>
        <p:blipFill>
          <a:blip r:embed="rId3">
            <a:alphaModFix/>
          </a:blip>
          <a:stretch>
            <a:fillRect/>
          </a:stretch>
        </p:blipFill>
        <p:spPr>
          <a:xfrm>
            <a:off x="2009150" y="573600"/>
            <a:ext cx="5156024" cy="38670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31"/>
          <p:cNvSpPr txBox="1"/>
          <p:nvPr>
            <p:ph idx="1" type="body"/>
          </p:nvPr>
        </p:nvSpPr>
        <p:spPr>
          <a:xfrm>
            <a:off x="1288200" y="683550"/>
            <a:ext cx="6567600" cy="636900"/>
          </a:xfrm>
          <a:prstGeom prst="rect">
            <a:avLst/>
          </a:prstGeom>
        </p:spPr>
        <p:txBody>
          <a:bodyPr anchorCtr="0" anchor="b" bIns="91425" lIns="91425" spcFirstLastPara="1" rIns="91425" wrap="square" tIns="91425">
            <a:noAutofit/>
          </a:bodyPr>
          <a:lstStyle/>
          <a:p>
            <a:pPr indent="0" lvl="0" marL="0" rtl="0" algn="l">
              <a:spcBef>
                <a:spcPts val="360"/>
              </a:spcBef>
              <a:spcAft>
                <a:spcPts val="0"/>
              </a:spcAft>
              <a:buNone/>
            </a:pPr>
            <a:r>
              <a:rPr lang="en" sz="2000">
                <a:solidFill>
                  <a:srgbClr val="202124"/>
                </a:solidFill>
                <a:highlight>
                  <a:srgbClr val="FFFFFF"/>
                </a:highlight>
                <a:latin typeface="Patrick Hand SC"/>
                <a:ea typeface="Patrick Hand SC"/>
                <a:cs typeface="Patrick Hand SC"/>
                <a:sym typeface="Patrick Hand SC"/>
              </a:rPr>
              <a:t>Please share any final thoughts about the class, the quarter, the online nature of our class, any suggestions for the future, etc.</a:t>
            </a:r>
            <a:endParaRPr sz="2600">
              <a:latin typeface="Patrick Hand SC"/>
              <a:ea typeface="Patrick Hand SC"/>
              <a:cs typeface="Patrick Hand SC"/>
              <a:sym typeface="Patrick Hand SC"/>
            </a:endParaRPr>
          </a:p>
        </p:txBody>
      </p:sp>
      <p:sp>
        <p:nvSpPr>
          <p:cNvPr id="173" name="Google Shape;173;p31"/>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74" name="Google Shape;174;p31"/>
          <p:cNvSpPr/>
          <p:nvPr/>
        </p:nvSpPr>
        <p:spPr>
          <a:xfrm>
            <a:off x="885275" y="1546401"/>
            <a:ext cx="2711880" cy="2117880"/>
          </a:xfrm>
          <a:prstGeom prst="cloud">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050">
                <a:solidFill>
                  <a:srgbClr val="202124"/>
                </a:solidFill>
                <a:highlight>
                  <a:srgbClr val="F8F9FA"/>
                </a:highlight>
                <a:latin typeface="Roboto"/>
                <a:ea typeface="Roboto"/>
                <a:cs typeface="Roboto"/>
                <a:sym typeface="Roboto"/>
              </a:rPr>
              <a:t>I loved your flexibility and support. Thank you so much for everything. It really helped me get through the tough times I was facing outside of class. Your support allowed me to finish the course strong. Thank you, thank you!</a:t>
            </a:r>
            <a:endParaRPr/>
          </a:p>
        </p:txBody>
      </p:sp>
      <p:sp>
        <p:nvSpPr>
          <p:cNvPr id="175" name="Google Shape;175;p31"/>
          <p:cNvSpPr/>
          <p:nvPr/>
        </p:nvSpPr>
        <p:spPr>
          <a:xfrm>
            <a:off x="3597151" y="1546397"/>
            <a:ext cx="3877200" cy="2924748"/>
          </a:xfrm>
          <a:prstGeom prst="cloud">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050">
                <a:solidFill>
                  <a:srgbClr val="202124"/>
                </a:solidFill>
                <a:highlight>
                  <a:srgbClr val="F8F9FA"/>
                </a:highlight>
                <a:latin typeface="Roboto"/>
                <a:ea typeface="Roboto"/>
                <a:cs typeface="Roboto"/>
                <a:sym typeface="Roboto"/>
              </a:rPr>
              <a:t>I just wanted to say thank you for everything, Sophie. You were truly a God send to me this semester. Through writing and through your patience with me, I was able to work through so many difficulties. I do not have the words to ever properly express my gratitude. Please know that you have rejuvenated my spirit in many ways, and you have reminded me the importance of seeing my students as people first, as you did for me.</a:t>
            </a:r>
            <a:endParaRPr/>
          </a:p>
        </p:txBody>
      </p:sp>
      <p:sp>
        <p:nvSpPr>
          <p:cNvPr id="176" name="Google Shape;176;p31"/>
          <p:cNvSpPr/>
          <p:nvPr/>
        </p:nvSpPr>
        <p:spPr>
          <a:xfrm>
            <a:off x="2667000" y="2734225"/>
            <a:ext cx="2207520" cy="1736964"/>
          </a:xfrm>
          <a:prstGeom prst="cloud">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050">
                <a:solidFill>
                  <a:srgbClr val="202124"/>
                </a:solidFill>
                <a:highlight>
                  <a:srgbClr val="F8F9FA"/>
                </a:highlight>
                <a:latin typeface="Roboto"/>
                <a:ea typeface="Roboto"/>
                <a:cs typeface="Roboto"/>
                <a:sym typeface="Roboto"/>
              </a:rPr>
              <a:t>I really appreciate your kindness and the way that you have been so receptive and responsive to us as students and to the world.</a:t>
            </a:r>
            <a:endParaRPr/>
          </a:p>
        </p:txBody>
      </p:sp>
      <p:sp>
        <p:nvSpPr>
          <p:cNvPr id="177" name="Google Shape;177;p31"/>
          <p:cNvSpPr/>
          <p:nvPr/>
        </p:nvSpPr>
        <p:spPr>
          <a:xfrm>
            <a:off x="6432175" y="1692101"/>
            <a:ext cx="2073168" cy="2050704"/>
          </a:xfrm>
          <a:prstGeom prst="cloud">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050">
                <a:solidFill>
                  <a:srgbClr val="202124"/>
                </a:solidFill>
                <a:highlight>
                  <a:srgbClr val="F8F9FA"/>
                </a:highlight>
                <a:latin typeface="Roboto"/>
                <a:ea typeface="Roboto"/>
                <a:cs typeface="Roboto"/>
                <a:sym typeface="Roboto"/>
              </a:rPr>
              <a:t>I truly loved the class! Thank you for always taking time in the beginning of live classes to do a check in and give us a moment to pause and be present.</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
                                        </p:tgtEl>
                                        <p:attrNameLst>
                                          <p:attrName>style.visibility</p:attrName>
                                        </p:attrNameLst>
                                      </p:cBhvr>
                                      <p:to>
                                        <p:strVal val="visible"/>
                                      </p:to>
                                    </p:set>
                                    <p:animEffect filter="fade" transition="in">
                                      <p:cBhvr>
                                        <p:cTn dur="1000"/>
                                        <p:tgtEl>
                                          <p:spTgt spid="1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1000"/>
                                        <p:tgtEl>
                                          <p:spTgt spid="1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
                                        </p:tgtEl>
                                        <p:attrNameLst>
                                          <p:attrName>style.visibility</p:attrName>
                                        </p:attrNameLst>
                                      </p:cBhvr>
                                      <p:to>
                                        <p:strVal val="visible"/>
                                      </p:to>
                                    </p:set>
                                    <p:animEffect filter="fade" transition="in">
                                      <p:cBhvr>
                                        <p:cTn dur="1000"/>
                                        <p:tgtEl>
                                          <p:spTgt spid="1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
                                        </p:tgtEl>
                                        <p:attrNameLst>
                                          <p:attrName>style.visibility</p:attrName>
                                        </p:attrNameLst>
                                      </p:cBhvr>
                                      <p:to>
                                        <p:strVal val="visible"/>
                                      </p:to>
                                    </p:set>
                                    <p:animEffect filter="fade" transition="in">
                                      <p:cBhvr>
                                        <p:cTn dur="1000"/>
                                        <p:tgtEl>
                                          <p:spTgt spid="1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32"/>
          <p:cNvSpPr txBox="1"/>
          <p:nvPr>
            <p:ph idx="1" type="body"/>
          </p:nvPr>
        </p:nvSpPr>
        <p:spPr>
          <a:xfrm>
            <a:off x="1441675" y="1628400"/>
            <a:ext cx="6260700" cy="1173600"/>
          </a:xfrm>
          <a:prstGeom prst="rect">
            <a:avLst/>
          </a:prstGeom>
        </p:spPr>
        <p:txBody>
          <a:bodyPr anchorCtr="0" anchor="t" bIns="91425" lIns="91425" spcFirstLastPara="1" rIns="91425" wrap="square" tIns="91425">
            <a:noAutofit/>
          </a:bodyPr>
          <a:lstStyle/>
          <a:p>
            <a:pPr indent="0" lvl="0" marL="0" rtl="0" algn="ctr">
              <a:spcBef>
                <a:spcPts val="600"/>
              </a:spcBef>
              <a:spcAft>
                <a:spcPts val="0"/>
              </a:spcAft>
              <a:buNone/>
            </a:pPr>
            <a:r>
              <a:rPr lang="en"/>
              <a:t>Kindness costs nothing but means everything. </a:t>
            </a:r>
            <a:endParaRPr/>
          </a:p>
        </p:txBody>
      </p:sp>
      <p:sp>
        <p:nvSpPr>
          <p:cNvPr id="183" name="Google Shape;183;p32"/>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33"/>
          <p:cNvSpPr txBox="1"/>
          <p:nvPr>
            <p:ph type="title"/>
          </p:nvPr>
        </p:nvSpPr>
        <p:spPr>
          <a:xfrm>
            <a:off x="1049500" y="796175"/>
            <a:ext cx="7020900" cy="75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900"/>
              <a:t>10 Course Policies to Rethink on Your Fall Syllabus</a:t>
            </a:r>
            <a:endParaRPr sz="2900"/>
          </a:p>
        </p:txBody>
      </p:sp>
      <p:sp>
        <p:nvSpPr>
          <p:cNvPr id="189" name="Google Shape;189;p33"/>
          <p:cNvSpPr txBox="1"/>
          <p:nvPr>
            <p:ph idx="1" type="body"/>
          </p:nvPr>
        </p:nvSpPr>
        <p:spPr>
          <a:xfrm>
            <a:off x="1049500" y="1437426"/>
            <a:ext cx="7020900" cy="27069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u="sng">
                <a:solidFill>
                  <a:schemeClr val="hlink"/>
                </a:solidFill>
                <a:hlinkClick r:id="rId3"/>
              </a:rPr>
              <a:t>https://www.chronicle.com/article/10-course-policies-to-rethink-on-your-fall-syllabus?cid=gen_sign_in</a:t>
            </a:r>
            <a:r>
              <a:rPr lang="en"/>
              <a:t> </a:t>
            </a:r>
            <a:endParaRPr/>
          </a:p>
        </p:txBody>
      </p:sp>
      <p:sp>
        <p:nvSpPr>
          <p:cNvPr id="190" name="Google Shape;190;p33"/>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1011875" y="589300"/>
            <a:ext cx="7020900" cy="107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Preliminary studies reveal that the pandemic has most impacted: </a:t>
            </a:r>
            <a:endParaRPr/>
          </a:p>
        </p:txBody>
      </p:sp>
      <p:sp>
        <p:nvSpPr>
          <p:cNvPr id="61" name="Google Shape;61;p14"/>
          <p:cNvSpPr txBox="1"/>
          <p:nvPr>
            <p:ph idx="1" type="body"/>
          </p:nvPr>
        </p:nvSpPr>
        <p:spPr>
          <a:xfrm>
            <a:off x="1049500" y="1701975"/>
            <a:ext cx="7020900" cy="2442300"/>
          </a:xfrm>
          <a:prstGeom prst="rect">
            <a:avLst/>
          </a:prstGeom>
        </p:spPr>
        <p:txBody>
          <a:bodyPr anchorCtr="0" anchor="t" bIns="91425" lIns="91425" spcFirstLastPara="1" rIns="91425" wrap="square" tIns="91425">
            <a:noAutofit/>
          </a:bodyPr>
          <a:lstStyle/>
          <a:p>
            <a:pPr indent="-381000" lvl="0" marL="457200" rtl="0" algn="l">
              <a:spcBef>
                <a:spcPts val="600"/>
              </a:spcBef>
              <a:spcAft>
                <a:spcPts val="0"/>
              </a:spcAft>
              <a:buSzPts val="2400"/>
              <a:buChar char="+"/>
            </a:pPr>
            <a:r>
              <a:rPr lang="en"/>
              <a:t>Black and Brown students</a:t>
            </a:r>
            <a:endParaRPr/>
          </a:p>
          <a:p>
            <a:pPr indent="-381000" lvl="0" marL="457200" rtl="0" algn="l">
              <a:spcBef>
                <a:spcPts val="0"/>
              </a:spcBef>
              <a:spcAft>
                <a:spcPts val="0"/>
              </a:spcAft>
              <a:buSzPts val="2400"/>
              <a:buChar char="+"/>
            </a:pPr>
            <a:r>
              <a:rPr lang="en"/>
              <a:t>Students from low-SES backgrounds</a:t>
            </a:r>
            <a:endParaRPr/>
          </a:p>
          <a:p>
            <a:pPr indent="-381000" lvl="0" marL="457200" rtl="0" algn="l">
              <a:spcBef>
                <a:spcPts val="0"/>
              </a:spcBef>
              <a:spcAft>
                <a:spcPts val="0"/>
              </a:spcAft>
              <a:buSzPts val="2400"/>
              <a:buChar char="+"/>
            </a:pPr>
            <a:r>
              <a:rPr lang="en"/>
              <a:t>Students with mental health concerns</a:t>
            </a:r>
            <a:endParaRPr/>
          </a:p>
          <a:p>
            <a:pPr indent="-381000" lvl="0" marL="457200" rtl="0" algn="l">
              <a:spcBef>
                <a:spcPts val="0"/>
              </a:spcBef>
              <a:spcAft>
                <a:spcPts val="0"/>
              </a:spcAft>
              <a:buSzPts val="2400"/>
              <a:buChar char="+"/>
            </a:pPr>
            <a:r>
              <a:rPr lang="en"/>
              <a:t>Students with physical concerns and disabilities</a:t>
            </a:r>
            <a:endParaRPr/>
          </a:p>
          <a:p>
            <a:pPr indent="-381000" lvl="0" marL="457200" rtl="0" algn="l">
              <a:spcBef>
                <a:spcPts val="0"/>
              </a:spcBef>
              <a:spcAft>
                <a:spcPts val="0"/>
              </a:spcAft>
              <a:buSzPts val="2400"/>
              <a:buChar char="+"/>
            </a:pPr>
            <a:r>
              <a:rPr lang="en"/>
              <a:t>And...students who contracted COVID</a:t>
            </a:r>
            <a:endParaRPr/>
          </a:p>
        </p:txBody>
      </p:sp>
      <p:sp>
        <p:nvSpPr>
          <p:cNvPr id="62" name="Google Shape;62;p14"/>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ph type="title"/>
          </p:nvPr>
        </p:nvSpPr>
        <p:spPr>
          <a:xfrm>
            <a:off x="1049500" y="796175"/>
            <a:ext cx="7020900" cy="75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Our Students Are Stressed!</a:t>
            </a:r>
            <a:endParaRPr/>
          </a:p>
        </p:txBody>
      </p:sp>
      <p:sp>
        <p:nvSpPr>
          <p:cNvPr id="68" name="Google Shape;68;p15"/>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69" name="Google Shape;69;p15"/>
          <p:cNvPicPr preferRelativeResize="0"/>
          <p:nvPr/>
        </p:nvPicPr>
        <p:blipFill>
          <a:blip r:embed="rId3">
            <a:alphaModFix/>
          </a:blip>
          <a:stretch>
            <a:fillRect/>
          </a:stretch>
        </p:blipFill>
        <p:spPr>
          <a:xfrm>
            <a:off x="1993451" y="1470425"/>
            <a:ext cx="4698376" cy="26556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6"/>
          <p:cNvSpPr txBox="1"/>
          <p:nvPr>
            <p:ph type="title"/>
          </p:nvPr>
        </p:nvSpPr>
        <p:spPr>
          <a:xfrm>
            <a:off x="1049500" y="796175"/>
            <a:ext cx="7020900" cy="75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you can do before class even starts</a:t>
            </a:r>
            <a:endParaRPr/>
          </a:p>
        </p:txBody>
      </p:sp>
      <p:sp>
        <p:nvSpPr>
          <p:cNvPr id="75" name="Google Shape;75;p16"/>
          <p:cNvSpPr txBox="1"/>
          <p:nvPr>
            <p:ph idx="1" type="body"/>
          </p:nvPr>
        </p:nvSpPr>
        <p:spPr>
          <a:xfrm>
            <a:off x="1049500" y="1437426"/>
            <a:ext cx="7020900" cy="2706900"/>
          </a:xfrm>
          <a:prstGeom prst="rect">
            <a:avLst/>
          </a:prstGeom>
        </p:spPr>
        <p:txBody>
          <a:bodyPr anchorCtr="0" anchor="t" bIns="91425" lIns="91425" spcFirstLastPara="1" rIns="91425" wrap="square" tIns="91425">
            <a:noAutofit/>
          </a:bodyPr>
          <a:lstStyle/>
          <a:p>
            <a:pPr indent="-381000" lvl="0" marL="457200" rtl="0" algn="l">
              <a:spcBef>
                <a:spcPts val="600"/>
              </a:spcBef>
              <a:spcAft>
                <a:spcPts val="0"/>
              </a:spcAft>
              <a:buSzPts val="2400"/>
              <a:buChar char="+"/>
            </a:pPr>
            <a:r>
              <a:rPr lang="en"/>
              <a:t>Carefully consider your syllabus and class policies</a:t>
            </a:r>
            <a:endParaRPr/>
          </a:p>
          <a:p>
            <a:pPr indent="-381000" lvl="0" marL="457200" rtl="0" algn="l">
              <a:spcBef>
                <a:spcPts val="0"/>
              </a:spcBef>
              <a:spcAft>
                <a:spcPts val="0"/>
              </a:spcAft>
              <a:buSzPts val="2400"/>
              <a:buChar char="+"/>
            </a:pPr>
            <a:r>
              <a:rPr lang="en"/>
              <a:t>Survey your students</a:t>
            </a:r>
            <a:endParaRPr/>
          </a:p>
          <a:p>
            <a:pPr indent="-381000" lvl="0" marL="457200" rtl="0" algn="l">
              <a:spcBef>
                <a:spcPts val="0"/>
              </a:spcBef>
              <a:spcAft>
                <a:spcPts val="0"/>
              </a:spcAft>
              <a:buSzPts val="2400"/>
              <a:buChar char="+"/>
            </a:pPr>
            <a:r>
              <a:rPr lang="en"/>
              <a:t>Community building</a:t>
            </a:r>
            <a:endParaRPr/>
          </a:p>
        </p:txBody>
      </p:sp>
      <p:sp>
        <p:nvSpPr>
          <p:cNvPr id="76" name="Google Shape;76;p16"/>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7"/>
          <p:cNvSpPr txBox="1"/>
          <p:nvPr>
            <p:ph type="title"/>
          </p:nvPr>
        </p:nvSpPr>
        <p:spPr>
          <a:xfrm>
            <a:off x="1049500" y="796175"/>
            <a:ext cx="7020900" cy="75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Things to consider in syllabus</a:t>
            </a:r>
            <a:endParaRPr/>
          </a:p>
        </p:txBody>
      </p:sp>
      <p:sp>
        <p:nvSpPr>
          <p:cNvPr id="82" name="Google Shape;82;p17"/>
          <p:cNvSpPr txBox="1"/>
          <p:nvPr>
            <p:ph idx="1" type="body"/>
          </p:nvPr>
        </p:nvSpPr>
        <p:spPr>
          <a:xfrm>
            <a:off x="1049500" y="1437426"/>
            <a:ext cx="7020900" cy="2706900"/>
          </a:xfrm>
          <a:prstGeom prst="rect">
            <a:avLst/>
          </a:prstGeom>
        </p:spPr>
        <p:txBody>
          <a:bodyPr anchorCtr="0" anchor="t" bIns="91425" lIns="91425" spcFirstLastPara="1" rIns="91425" wrap="square" tIns="91425">
            <a:noAutofit/>
          </a:bodyPr>
          <a:lstStyle/>
          <a:p>
            <a:pPr indent="-381000" lvl="0" marL="457200" rtl="0" algn="l">
              <a:spcBef>
                <a:spcPts val="600"/>
              </a:spcBef>
              <a:spcAft>
                <a:spcPts val="0"/>
              </a:spcAft>
              <a:buSzPts val="2400"/>
              <a:buChar char="+"/>
            </a:pPr>
            <a:r>
              <a:rPr lang="en"/>
              <a:t>Tone: How approachable are you?</a:t>
            </a:r>
            <a:endParaRPr/>
          </a:p>
          <a:p>
            <a:pPr indent="-381000" lvl="0" marL="457200" rtl="0" algn="l">
              <a:spcBef>
                <a:spcPts val="0"/>
              </a:spcBef>
              <a:spcAft>
                <a:spcPts val="0"/>
              </a:spcAft>
              <a:buSzPts val="2400"/>
              <a:buChar char="+"/>
            </a:pPr>
            <a:r>
              <a:rPr lang="en"/>
              <a:t>Late assignment policies</a:t>
            </a:r>
            <a:endParaRPr/>
          </a:p>
          <a:p>
            <a:pPr indent="-381000" lvl="0" marL="457200" rtl="0" algn="l">
              <a:spcBef>
                <a:spcPts val="0"/>
              </a:spcBef>
              <a:spcAft>
                <a:spcPts val="0"/>
              </a:spcAft>
              <a:buSzPts val="2400"/>
              <a:buChar char="+"/>
            </a:pPr>
            <a:r>
              <a:rPr lang="en"/>
              <a:t>Attendance policies</a:t>
            </a:r>
            <a:endParaRPr/>
          </a:p>
          <a:p>
            <a:pPr indent="-381000" lvl="0" marL="457200" rtl="0" algn="l">
              <a:spcBef>
                <a:spcPts val="0"/>
              </a:spcBef>
              <a:spcAft>
                <a:spcPts val="0"/>
              </a:spcAft>
              <a:buSzPts val="2400"/>
              <a:buChar char="+"/>
            </a:pPr>
            <a:r>
              <a:rPr lang="en"/>
              <a:t>Camera on/off policy</a:t>
            </a:r>
            <a:endParaRPr/>
          </a:p>
          <a:p>
            <a:pPr indent="-381000" lvl="0" marL="457200" rtl="0" algn="l">
              <a:spcBef>
                <a:spcPts val="0"/>
              </a:spcBef>
              <a:spcAft>
                <a:spcPts val="0"/>
              </a:spcAft>
              <a:buSzPts val="2400"/>
              <a:buChar char="+"/>
            </a:pPr>
            <a:r>
              <a:rPr lang="en"/>
              <a:t>Listing NLU resources, e.g. food pantry, mental health services, etc. </a:t>
            </a:r>
            <a:endParaRPr/>
          </a:p>
        </p:txBody>
      </p:sp>
      <p:sp>
        <p:nvSpPr>
          <p:cNvPr id="83" name="Google Shape;83;p17"/>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8"/>
          <p:cNvSpPr txBox="1"/>
          <p:nvPr>
            <p:ph type="title"/>
          </p:nvPr>
        </p:nvSpPr>
        <p:spPr>
          <a:xfrm>
            <a:off x="1049500" y="796175"/>
            <a:ext cx="7020900" cy="75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Syllabus: Attendance Policy</a:t>
            </a:r>
            <a:endParaRPr/>
          </a:p>
        </p:txBody>
      </p:sp>
      <p:sp>
        <p:nvSpPr>
          <p:cNvPr id="89" name="Google Shape;89;p18"/>
          <p:cNvSpPr txBox="1"/>
          <p:nvPr>
            <p:ph idx="1" type="body"/>
          </p:nvPr>
        </p:nvSpPr>
        <p:spPr>
          <a:xfrm>
            <a:off x="1049500" y="1401075"/>
            <a:ext cx="3417900" cy="28089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a:solidFill>
                  <a:srgbClr val="000000"/>
                </a:solidFill>
                <a:latin typeface="Patrick Hand SC"/>
                <a:ea typeface="Patrick Hand SC"/>
                <a:cs typeface="Patrick Hand SC"/>
                <a:sym typeface="Patrick Hand SC"/>
              </a:rPr>
              <a:t>Old Language:</a:t>
            </a:r>
            <a:endParaRPr b="1">
              <a:solidFill>
                <a:srgbClr val="000000"/>
              </a:solidFill>
              <a:latin typeface="Patrick Hand SC"/>
              <a:ea typeface="Patrick Hand SC"/>
              <a:cs typeface="Patrick Hand SC"/>
              <a:sym typeface="Patrick Hand SC"/>
            </a:endParaRPr>
          </a:p>
          <a:p>
            <a:pPr indent="0" lvl="0" marL="0" rtl="0" algn="l">
              <a:spcBef>
                <a:spcPts val="600"/>
              </a:spcBef>
              <a:spcAft>
                <a:spcPts val="0"/>
              </a:spcAft>
              <a:buNone/>
            </a:pPr>
            <a:r>
              <a:rPr lang="en" sz="1100" u="sng">
                <a:solidFill>
                  <a:srgbClr val="000000"/>
                </a:solidFill>
                <a:latin typeface="Times New Roman"/>
                <a:ea typeface="Times New Roman"/>
                <a:cs typeface="Times New Roman"/>
                <a:sym typeface="Times New Roman"/>
              </a:rPr>
              <a:t>Attendance Policy</a:t>
            </a:r>
            <a:r>
              <a:rPr lang="en" sz="1100">
                <a:solidFill>
                  <a:srgbClr val="000000"/>
                </a:solidFill>
                <a:latin typeface="Times New Roman"/>
                <a:ea typeface="Times New Roman"/>
                <a:cs typeface="Times New Roman"/>
                <a:sym typeface="Times New Roman"/>
              </a:rPr>
              <a:t>:  </a:t>
            </a:r>
            <a:r>
              <a:rPr b="1" lang="en" sz="1100">
                <a:solidFill>
                  <a:srgbClr val="000000"/>
                </a:solidFill>
                <a:latin typeface="Times New Roman"/>
                <a:ea typeface="Times New Roman"/>
                <a:cs typeface="Times New Roman"/>
                <a:sym typeface="Times New Roman"/>
              </a:rPr>
              <a:t>You are expected to attend and participate in each class session--- more than one absence or multiple tardies may negatively affect your grade</a:t>
            </a:r>
            <a:r>
              <a:rPr lang="en" sz="1100">
                <a:solidFill>
                  <a:srgbClr val="000000"/>
                </a:solidFill>
                <a:latin typeface="Times New Roman"/>
                <a:ea typeface="Times New Roman"/>
                <a:cs typeface="Times New Roman"/>
                <a:sym typeface="Times New Roman"/>
              </a:rPr>
              <a:t>.  If for any reason you have to miss class, you must notify me by phone or email.  It is </a:t>
            </a:r>
            <a:r>
              <a:rPr lang="en" sz="1100" u="sng">
                <a:solidFill>
                  <a:srgbClr val="000000"/>
                </a:solidFill>
                <a:latin typeface="Times New Roman"/>
                <a:ea typeface="Times New Roman"/>
                <a:cs typeface="Times New Roman"/>
                <a:sym typeface="Times New Roman"/>
              </a:rPr>
              <a:t>your responsibility</a:t>
            </a:r>
            <a:r>
              <a:rPr lang="en" sz="1100">
                <a:solidFill>
                  <a:srgbClr val="000000"/>
                </a:solidFill>
                <a:latin typeface="Times New Roman"/>
                <a:ea typeface="Times New Roman"/>
                <a:cs typeface="Times New Roman"/>
                <a:sym typeface="Times New Roman"/>
              </a:rPr>
              <a:t> to arrange with another student to obtain notes and other materials for the class you will miss as well as find out about weekly assignments.  Leaving class early, entering class late, and/or missing more than one class may result in the lowering of your grade.  </a:t>
            </a:r>
            <a:r>
              <a:rPr b="1" lang="en" sz="1100">
                <a:solidFill>
                  <a:srgbClr val="000000"/>
                </a:solidFill>
                <a:latin typeface="Times New Roman"/>
                <a:ea typeface="Times New Roman"/>
                <a:cs typeface="Times New Roman"/>
                <a:sym typeface="Times New Roman"/>
              </a:rPr>
              <a:t>If you miss more than two classes, it may result in receiving an incomplete (I) for the course or repeating the course.</a:t>
            </a:r>
            <a:endParaRPr/>
          </a:p>
        </p:txBody>
      </p:sp>
      <p:sp>
        <p:nvSpPr>
          <p:cNvPr id="90" name="Google Shape;90;p18"/>
          <p:cNvSpPr txBox="1"/>
          <p:nvPr>
            <p:ph idx="2" type="body"/>
          </p:nvPr>
        </p:nvSpPr>
        <p:spPr>
          <a:xfrm>
            <a:off x="4676725" y="1459650"/>
            <a:ext cx="3393600" cy="2750400"/>
          </a:xfrm>
          <a:prstGeom prst="rect">
            <a:avLst/>
          </a:prstGeom>
        </p:spPr>
        <p:txBody>
          <a:bodyPr anchorCtr="0" anchor="t" bIns="91425" lIns="91425" spcFirstLastPara="1" rIns="91425" wrap="square" tIns="91425">
            <a:noAutofit/>
          </a:bodyPr>
          <a:lstStyle/>
          <a:p>
            <a:pPr indent="0" lvl="0" marL="88900" marR="292100" rtl="0" algn="l">
              <a:lnSpc>
                <a:spcPct val="115000"/>
              </a:lnSpc>
              <a:spcBef>
                <a:spcPts val="0"/>
              </a:spcBef>
              <a:spcAft>
                <a:spcPts val="0"/>
              </a:spcAft>
              <a:buNone/>
            </a:pPr>
            <a:r>
              <a:rPr b="1" lang="en">
                <a:solidFill>
                  <a:srgbClr val="000000"/>
                </a:solidFill>
                <a:latin typeface="Patrick Hand SC"/>
                <a:ea typeface="Patrick Hand SC"/>
                <a:cs typeface="Patrick Hand SC"/>
                <a:sym typeface="Patrick Hand SC"/>
              </a:rPr>
              <a:t>New Language:</a:t>
            </a:r>
            <a:endParaRPr b="1">
              <a:solidFill>
                <a:srgbClr val="000000"/>
              </a:solidFill>
              <a:latin typeface="Patrick Hand SC"/>
              <a:ea typeface="Patrick Hand SC"/>
              <a:cs typeface="Patrick Hand SC"/>
              <a:sym typeface="Patrick Hand SC"/>
            </a:endParaRPr>
          </a:p>
          <a:p>
            <a:pPr indent="0" lvl="0" marL="0" marR="292100" rtl="0" algn="l">
              <a:lnSpc>
                <a:spcPct val="115000"/>
              </a:lnSpc>
              <a:spcBef>
                <a:spcPts val="0"/>
              </a:spcBef>
              <a:spcAft>
                <a:spcPts val="0"/>
              </a:spcAft>
              <a:buNone/>
            </a:pPr>
            <a:r>
              <a:rPr b="1" lang="en" sz="1100">
                <a:solidFill>
                  <a:srgbClr val="000000"/>
                </a:solidFill>
                <a:latin typeface="Arial"/>
                <a:ea typeface="Arial"/>
                <a:cs typeface="Arial"/>
                <a:sym typeface="Arial"/>
              </a:rPr>
              <a:t>During the pandemic, there may be medical or personal circumstances beyond your control. Please make sure you communicate with me about this. I will make every effort to accommodate you, when possible, to ensure successful completion of the class, but I can’t help you if I am not aware. </a:t>
            </a:r>
            <a:r>
              <a:rPr lang="en" sz="1100">
                <a:solidFill>
                  <a:srgbClr val="000000"/>
                </a:solidFill>
                <a:latin typeface="Arial"/>
                <a:ea typeface="Arial"/>
                <a:cs typeface="Arial"/>
                <a:sym typeface="Arial"/>
              </a:rPr>
              <a:t>Note that there will be plenty of opportunities to meet with me one-on-one during virtual office hours. I am here to support you!</a:t>
            </a:r>
            <a:endParaRPr sz="1100">
              <a:solidFill>
                <a:srgbClr val="000000"/>
              </a:solidFill>
              <a:latin typeface="Arial"/>
              <a:ea typeface="Arial"/>
              <a:cs typeface="Arial"/>
              <a:sym typeface="Arial"/>
            </a:endParaRPr>
          </a:p>
          <a:p>
            <a:pPr indent="0" lvl="0" marL="0" rtl="0" algn="l">
              <a:spcBef>
                <a:spcPts val="600"/>
              </a:spcBef>
              <a:spcAft>
                <a:spcPts val="0"/>
              </a:spcAft>
              <a:buNone/>
            </a:pPr>
            <a:r>
              <a:t/>
            </a:r>
            <a:endParaRPr/>
          </a:p>
        </p:txBody>
      </p:sp>
      <p:sp>
        <p:nvSpPr>
          <p:cNvPr id="91" name="Google Shape;91;p18"/>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9"/>
          <p:cNvSpPr txBox="1"/>
          <p:nvPr>
            <p:ph type="title"/>
          </p:nvPr>
        </p:nvSpPr>
        <p:spPr>
          <a:xfrm>
            <a:off x="1049500" y="796175"/>
            <a:ext cx="7020900" cy="75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Syllabus Inclusion Statement</a:t>
            </a:r>
            <a:endParaRPr/>
          </a:p>
        </p:txBody>
      </p:sp>
      <p:sp>
        <p:nvSpPr>
          <p:cNvPr id="97" name="Google Shape;97;p19"/>
          <p:cNvSpPr txBox="1"/>
          <p:nvPr>
            <p:ph idx="1" type="body"/>
          </p:nvPr>
        </p:nvSpPr>
        <p:spPr>
          <a:xfrm>
            <a:off x="1049500" y="1437426"/>
            <a:ext cx="7020900" cy="2706900"/>
          </a:xfrm>
          <a:prstGeom prst="rect">
            <a:avLst/>
          </a:prstGeom>
        </p:spPr>
        <p:txBody>
          <a:bodyPr anchorCtr="0" anchor="t" bIns="91425" lIns="91425" spcFirstLastPara="1" rIns="91425" wrap="square" tIns="91425">
            <a:noAutofit/>
          </a:bodyPr>
          <a:lstStyle/>
          <a:p>
            <a:pPr indent="0" lvl="0" marL="457200" rtl="0" algn="l">
              <a:lnSpc>
                <a:spcPct val="115000"/>
              </a:lnSpc>
              <a:spcBef>
                <a:spcPts val="400"/>
              </a:spcBef>
              <a:spcAft>
                <a:spcPts val="0"/>
              </a:spcAft>
              <a:buNone/>
            </a:pPr>
            <a:r>
              <a:rPr b="1" lang="en" sz="1100">
                <a:solidFill>
                  <a:srgbClr val="000000"/>
                </a:solidFill>
                <a:latin typeface="Arial"/>
                <a:ea typeface="Arial"/>
                <a:cs typeface="Arial"/>
                <a:sym typeface="Arial"/>
              </a:rPr>
              <a:t>Inclusivity:</a:t>
            </a:r>
            <a:r>
              <a:rPr lang="en" sz="1100">
                <a:solidFill>
                  <a:srgbClr val="000000"/>
                </a:solidFill>
                <a:latin typeface="Arial"/>
                <a:ea typeface="Arial"/>
                <a:cs typeface="Arial"/>
                <a:sym typeface="Arial"/>
              </a:rPr>
              <a:t> Inclusivity is as important in this class as it is in your own classrooms. Every student in this class, regardless of personal history or identity categories, is a valued class member. Your experiences are valuable, and you should feel free to share them as they become relevant to our class. No student in this class is ever expected or believed to speak for all members of a group.</a:t>
            </a:r>
            <a:endParaRPr sz="1100">
              <a:solidFill>
                <a:srgbClr val="000000"/>
              </a:solidFill>
              <a:latin typeface="Arial"/>
              <a:ea typeface="Arial"/>
              <a:cs typeface="Arial"/>
              <a:sym typeface="Arial"/>
            </a:endParaRPr>
          </a:p>
          <a:p>
            <a:pPr indent="0" lvl="0" marL="457200" rtl="0" algn="l">
              <a:lnSpc>
                <a:spcPct val="115000"/>
              </a:lnSpc>
              <a:spcBef>
                <a:spcPts val="400"/>
              </a:spcBef>
              <a:spcAft>
                <a:spcPts val="0"/>
              </a:spcAft>
              <a:buNone/>
            </a:pPr>
            <a:r>
              <a:rPr lang="en" sz="1100">
                <a:solidFill>
                  <a:srgbClr val="000000"/>
                </a:solidFill>
                <a:latin typeface="Arial"/>
                <a:ea typeface="Arial"/>
                <a:cs typeface="Arial"/>
                <a:sym typeface="Arial"/>
              </a:rPr>
              <a:t>In this class, you have the right to determine your own identity. You have the right to be called by whatever name you wish and for that name to be pronounced correctly. You have the right to be referred to by your pronouns. You have the right to adjust these things at any point in your education.</a:t>
            </a:r>
            <a:endParaRPr sz="1100">
              <a:solidFill>
                <a:srgbClr val="000000"/>
              </a:solidFill>
              <a:latin typeface="Arial"/>
              <a:ea typeface="Arial"/>
              <a:cs typeface="Arial"/>
              <a:sym typeface="Arial"/>
            </a:endParaRPr>
          </a:p>
          <a:p>
            <a:pPr indent="0" lvl="0" marL="457200" rtl="0" algn="l">
              <a:lnSpc>
                <a:spcPct val="115000"/>
              </a:lnSpc>
              <a:spcBef>
                <a:spcPts val="400"/>
              </a:spcBef>
              <a:spcAft>
                <a:spcPts val="0"/>
              </a:spcAft>
              <a:buNone/>
            </a:pPr>
            <a:r>
              <a:rPr lang="en" sz="1100">
                <a:solidFill>
                  <a:srgbClr val="000000"/>
                </a:solidFill>
                <a:latin typeface="Arial"/>
                <a:ea typeface="Arial"/>
                <a:cs typeface="Arial"/>
                <a:sym typeface="Arial"/>
              </a:rPr>
              <a:t>If you find that there are aspects of course instruction, subject matter, or class environment that result in barriers to your inclusion, please contact me privately without fear of reprisal. It is important to me that every class member feel included and valued.</a:t>
            </a:r>
            <a:endParaRPr sz="1100">
              <a:solidFill>
                <a:srgbClr val="000000"/>
              </a:solidFill>
              <a:latin typeface="Arial"/>
              <a:ea typeface="Arial"/>
              <a:cs typeface="Arial"/>
              <a:sym typeface="Arial"/>
            </a:endParaRPr>
          </a:p>
          <a:p>
            <a:pPr indent="0" lvl="0" marL="0" rtl="0" algn="l">
              <a:lnSpc>
                <a:spcPct val="115000"/>
              </a:lnSpc>
              <a:spcBef>
                <a:spcPts val="0"/>
              </a:spcBef>
              <a:spcAft>
                <a:spcPts val="600"/>
              </a:spcAft>
              <a:buNone/>
            </a:pPr>
            <a:r>
              <a:t/>
            </a:r>
            <a:endParaRPr b="1" sz="1100">
              <a:solidFill>
                <a:srgbClr val="000000"/>
              </a:solidFill>
              <a:latin typeface="Times New Roman"/>
              <a:ea typeface="Times New Roman"/>
              <a:cs typeface="Times New Roman"/>
              <a:sym typeface="Times New Roman"/>
            </a:endParaRPr>
          </a:p>
        </p:txBody>
      </p:sp>
      <p:sp>
        <p:nvSpPr>
          <p:cNvPr id="98" name="Google Shape;98;p19"/>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20"/>
          <p:cNvSpPr txBox="1"/>
          <p:nvPr>
            <p:ph type="title"/>
          </p:nvPr>
        </p:nvSpPr>
        <p:spPr>
          <a:xfrm>
            <a:off x="1049500" y="796175"/>
            <a:ext cx="7020900" cy="75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Pre-Class Survey to find out:</a:t>
            </a:r>
            <a:endParaRPr/>
          </a:p>
        </p:txBody>
      </p:sp>
      <p:sp>
        <p:nvSpPr>
          <p:cNvPr id="104" name="Google Shape;104;p20"/>
          <p:cNvSpPr txBox="1"/>
          <p:nvPr>
            <p:ph idx="1" type="body"/>
          </p:nvPr>
        </p:nvSpPr>
        <p:spPr>
          <a:xfrm>
            <a:off x="1049500" y="1437426"/>
            <a:ext cx="7020900" cy="2706900"/>
          </a:xfrm>
          <a:prstGeom prst="rect">
            <a:avLst/>
          </a:prstGeom>
        </p:spPr>
        <p:txBody>
          <a:bodyPr anchorCtr="0" anchor="t" bIns="91425" lIns="91425" spcFirstLastPara="1" rIns="91425" wrap="square" tIns="91425">
            <a:noAutofit/>
          </a:bodyPr>
          <a:lstStyle/>
          <a:p>
            <a:pPr indent="-381000" lvl="0" marL="457200" rtl="0" algn="l">
              <a:spcBef>
                <a:spcPts val="600"/>
              </a:spcBef>
              <a:spcAft>
                <a:spcPts val="0"/>
              </a:spcAft>
              <a:buSzPts val="2400"/>
              <a:buChar char="+"/>
            </a:pPr>
            <a:r>
              <a:rPr lang="en"/>
              <a:t>Which program and how long?</a:t>
            </a:r>
            <a:endParaRPr/>
          </a:p>
          <a:p>
            <a:pPr indent="-381000" lvl="0" marL="457200" rtl="0" algn="l">
              <a:spcBef>
                <a:spcPts val="0"/>
              </a:spcBef>
              <a:spcAft>
                <a:spcPts val="0"/>
              </a:spcAft>
              <a:buSzPts val="2400"/>
              <a:buChar char="+"/>
            </a:pPr>
            <a:r>
              <a:rPr lang="en"/>
              <a:t>Internet capabilities for Zoom class</a:t>
            </a:r>
            <a:endParaRPr/>
          </a:p>
          <a:p>
            <a:pPr indent="-381000" lvl="0" marL="457200" rtl="0" algn="l">
              <a:spcBef>
                <a:spcPts val="0"/>
              </a:spcBef>
              <a:spcAft>
                <a:spcPts val="0"/>
              </a:spcAft>
              <a:buSzPts val="2400"/>
              <a:buChar char="+"/>
            </a:pPr>
            <a:r>
              <a:rPr lang="en"/>
              <a:t>Information about themselves as learners</a:t>
            </a:r>
            <a:endParaRPr/>
          </a:p>
          <a:p>
            <a:pPr indent="-381000" lvl="0" marL="457200" rtl="0" algn="l">
              <a:spcBef>
                <a:spcPts val="0"/>
              </a:spcBef>
              <a:spcAft>
                <a:spcPts val="0"/>
              </a:spcAft>
              <a:buSzPts val="2400"/>
              <a:buChar char="+"/>
            </a:pPr>
            <a:r>
              <a:rPr lang="en"/>
              <a:t>What’s on their mind? What’s worrying them right now?</a:t>
            </a:r>
            <a:endParaRPr/>
          </a:p>
          <a:p>
            <a:pPr indent="-381000" lvl="0" marL="457200" rtl="0" algn="l">
              <a:spcBef>
                <a:spcPts val="0"/>
              </a:spcBef>
              <a:spcAft>
                <a:spcPts val="0"/>
              </a:spcAft>
              <a:buSzPts val="2400"/>
              <a:buChar char="+"/>
            </a:pPr>
            <a:r>
              <a:rPr lang="en" u="sng">
                <a:solidFill>
                  <a:schemeClr val="hlink"/>
                </a:solidFill>
                <a:hlinkClick r:id="rId3"/>
              </a:rPr>
              <a:t>https://docs.google.com/forms/d/1XB1tZR9LDMMI097reYK5UcRBgoI7fc57n3sSrd0S95I/edit</a:t>
            </a:r>
            <a:r>
              <a:rPr lang="en"/>
              <a:t> </a:t>
            </a:r>
            <a:endParaRPr/>
          </a:p>
        </p:txBody>
      </p:sp>
      <p:sp>
        <p:nvSpPr>
          <p:cNvPr id="105" name="Google Shape;105;p20"/>
          <p:cNvSpPr txBox="1"/>
          <p:nvPr>
            <p:ph idx="12" type="sldNum"/>
          </p:nvPr>
        </p:nvSpPr>
        <p:spPr>
          <a:xfrm>
            <a:off x="8595300" y="4839750"/>
            <a:ext cx="548700" cy="30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Seyton template">
  <a:themeElements>
    <a:clrScheme name="Custom 347">
      <a:dk1>
        <a:srgbClr val="434343"/>
      </a:dk1>
      <a:lt1>
        <a:srgbClr val="FFFFFF"/>
      </a:lt1>
      <a:dk2>
        <a:srgbClr val="7B8486"/>
      </a:dk2>
      <a:lt2>
        <a:srgbClr val="E3E9EB"/>
      </a:lt2>
      <a:accent1>
        <a:srgbClr val="2A95B7"/>
      </a:accent1>
      <a:accent2>
        <a:srgbClr val="80D5CC"/>
      </a:accent2>
      <a:accent3>
        <a:srgbClr val="E9CB74"/>
      </a:accent3>
      <a:accent4>
        <a:srgbClr val="D19E9E"/>
      </a:accent4>
      <a:accent5>
        <a:srgbClr val="E47474"/>
      </a:accent5>
      <a:accent6>
        <a:srgbClr val="9DAFB4"/>
      </a:accent6>
      <a:hlink>
        <a:srgbClr val="434343"/>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