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698" r:id="rId2"/>
    <p:sldMasterId id="2147483699" r:id="rId3"/>
    <p:sldMasterId id="2147483700" r:id="rId4"/>
  </p:sldMasterIdLst>
  <p:notesMasterIdLst>
    <p:notesMasterId r:id="rId50"/>
  </p:notesMasterIdLst>
  <p:sldIdLst>
    <p:sldId id="256" r:id="rId5"/>
    <p:sldId id="257" r:id="rId6"/>
    <p:sldId id="297" r:id="rId7"/>
    <p:sldId id="298"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99" r:id="rId25"/>
    <p:sldId id="276" r:id="rId26"/>
    <p:sldId id="279" r:id="rId27"/>
    <p:sldId id="278" r:id="rId28"/>
    <p:sldId id="280" r:id="rId29"/>
    <p:sldId id="281" r:id="rId30"/>
    <p:sldId id="282" r:id="rId31"/>
    <p:sldId id="304" r:id="rId32"/>
    <p:sldId id="283" r:id="rId33"/>
    <p:sldId id="284" r:id="rId34"/>
    <p:sldId id="285" r:id="rId35"/>
    <p:sldId id="286" r:id="rId36"/>
    <p:sldId id="287" r:id="rId37"/>
    <p:sldId id="288" r:id="rId38"/>
    <p:sldId id="290" r:id="rId39"/>
    <p:sldId id="300" r:id="rId40"/>
    <p:sldId id="289" r:id="rId41"/>
    <p:sldId id="291" r:id="rId42"/>
    <p:sldId id="292" r:id="rId43"/>
    <p:sldId id="301" r:id="rId44"/>
    <p:sldId id="293" r:id="rId45"/>
    <p:sldId id="302" r:id="rId46"/>
    <p:sldId id="294" r:id="rId47"/>
    <p:sldId id="295" r:id="rId48"/>
    <p:sldId id="296" r:id="rId49"/>
  </p:sldIdLst>
  <p:sldSz cx="12188825" cy="6858000"/>
  <p:notesSz cx="6858000" cy="9313863"/>
  <p:embeddedFontLst>
    <p:embeddedFont>
      <p:font typeface="Cambria" panose="02040503050406030204" pitchFamily="18" charset="0"/>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Open Sans" panose="020B0604020202020204" charset="0"/>
      <p:regular r:id="rId59"/>
      <p:bold r:id="rId60"/>
      <p:italic r:id="rId61"/>
      <p:boldItalic r:id="rId62"/>
    </p:embeddedFont>
  </p:embeddedFontLst>
  <p:custDataLst>
    <p:tags r:id="rId6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39">
          <p15:clr>
            <a:srgbClr val="A4A3A4"/>
          </p15:clr>
        </p15:guide>
        <p15:guide id="2" orient="horz" pos="2160">
          <p15:clr>
            <a:srgbClr val="A4A3A4"/>
          </p15:clr>
        </p15:guide>
      </p15:sldGuideLst>
    </p:ext>
    <p:ext uri="{2D200454-40CA-4A62-9FC3-DE9A4176ACB9}">
      <p15:notesGuideLst xmlns:p15="http://schemas.microsoft.com/office/powerpoint/2012/main">
        <p15:guide id="1" orient="horz" pos="29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666633"/>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788" y="60"/>
      </p:cViewPr>
      <p:guideLst>
        <p:guide pos="3839"/>
        <p:guide orient="horz" pos="216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gs" Target="tags/tag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6.fntdata"/><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9.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4.fntdata"/><Relationship Id="rId6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2"/>
            <a:ext cx="2971800" cy="46569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4" y="2"/>
            <a:ext cx="2971800" cy="46569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46555"/>
            <a:ext cx="2971800" cy="46569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4" y="8846555"/>
            <a:ext cx="2971800" cy="46569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youtube.com/watch?v=gm9CIJ74Oxw"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fpg.unc.edu/sites/fpg.unc.edu/files/resources/reports-and-policy-briefs/Co-RegulationFromBirthThroughYoungAdulthood.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traumainformedoregon.org/wp-content/uploads/2016/03/Trauma-Informed-Care-in-the-Classroom.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Suzette kicks off</a:t>
            </a:r>
            <a:endParaRPr/>
          </a:p>
        </p:txBody>
      </p:sp>
      <p:sp>
        <p:nvSpPr>
          <p:cNvPr id="324" name="Google Shape;324;p1: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c02f9b6719_6_93: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gc02f9b6719_6_9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c02f9b6719_6_98: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gc02f9b6719_6_98: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5: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15: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ACEs Interface Training (Jan 2019)</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c02f9b6719_6_103: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gc02f9b6719_6_10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02f9b6719_6_110: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gc02f9b6719_6_11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c02f9b6719_6_120: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c02f9b6719_6_12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c02f9b6719_6_115: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gc02f9b6719_6_115: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c02f9b6719_6_125: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c02f9b6719_6_125: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c02f9b6719_6_130: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gc02f9b6719_6_13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c02f9b6719_6_135: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gc02f9b6719_6_135: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2: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p22: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1: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21: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You can have a lot of trauma and few ACEs, or visa versa…but the practice of creating a resilient community of learning applies to both</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2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23: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4: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24: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6: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6: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Add international context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27: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27: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9: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9: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30: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Connect back to research and brain science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2: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32: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https://www.youtube.com/watch?v=gm9CIJ74Oxw</a:t>
            </a:r>
            <a:r>
              <a:rPr lang="en-US"/>
              <a:t> 2 minutes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1: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31: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Build a RESILENT COMMUNITY!  How???</a:t>
            </a:r>
            <a:endParaRPr/>
          </a:p>
          <a:p>
            <a:pPr marL="228600" lvl="0" indent="-228600" algn="l" rtl="0">
              <a:spcBef>
                <a:spcPts val="0"/>
              </a:spcBef>
              <a:spcAft>
                <a:spcPts val="0"/>
              </a:spcAft>
              <a:buClr>
                <a:schemeClr val="dk1"/>
              </a:buClr>
              <a:buSzPts val="1200"/>
              <a:buFont typeface="Arial"/>
              <a:buAutoNum type="arabicPeriod"/>
            </a:pPr>
            <a:r>
              <a:rPr lang="en-US"/>
              <a:t>Know your stuff</a:t>
            </a:r>
            <a:endParaRPr/>
          </a:p>
          <a:p>
            <a:pPr marL="228600" lvl="0" indent="-228600" algn="l" rtl="0">
              <a:spcBef>
                <a:spcPts val="0"/>
              </a:spcBef>
              <a:spcAft>
                <a:spcPts val="0"/>
              </a:spcAft>
              <a:buClr>
                <a:schemeClr val="dk1"/>
              </a:buClr>
              <a:buSzPts val="1200"/>
              <a:buFont typeface="Arial"/>
              <a:buAutoNum type="arabicPeriod"/>
            </a:pPr>
            <a:r>
              <a:rPr lang="en-US"/>
              <a:t>Regulate – a) Emotionally regulate, b) Co-regualation</a:t>
            </a:r>
            <a:endParaRPr/>
          </a:p>
          <a:p>
            <a:pPr marL="228600" lvl="0" indent="-228600" algn="l" rtl="0">
              <a:spcBef>
                <a:spcPts val="0"/>
              </a:spcBef>
              <a:spcAft>
                <a:spcPts val="0"/>
              </a:spcAft>
              <a:buClr>
                <a:schemeClr val="dk1"/>
              </a:buClr>
              <a:buSzPts val="1200"/>
              <a:buFont typeface="Arial"/>
              <a:buAutoNum type="arabicPeriod"/>
            </a:pPr>
            <a:r>
              <a:rPr lang="en-US"/>
              <a:t>Create encouraging supportive disciple processes</a:t>
            </a:r>
            <a:endParaRPr/>
          </a:p>
          <a:p>
            <a:pPr marL="228600" lvl="0" indent="-228600" algn="l" rtl="0">
              <a:spcBef>
                <a:spcPts val="0"/>
              </a:spcBef>
              <a:spcAft>
                <a:spcPts val="0"/>
              </a:spcAft>
              <a:buClr>
                <a:schemeClr val="dk1"/>
              </a:buClr>
              <a:buSzPts val="1200"/>
              <a:buFont typeface="Arial"/>
              <a:buAutoNum type="arabicPeriod"/>
            </a:pPr>
            <a:r>
              <a:rPr lang="en-US"/>
              <a:t>Is there a sense of self efficacy? </a:t>
            </a:r>
            <a:r>
              <a:rPr lang="en-US" sz="1200" b="0" i="0">
                <a:solidFill>
                  <a:schemeClr val="dk1"/>
                </a:solidFill>
                <a:latin typeface="Arial"/>
                <a:ea typeface="Arial"/>
                <a:cs typeface="Arial"/>
                <a:sym typeface="Arial"/>
              </a:rPr>
              <a:t> Does stakeholders have confidence in their ability to control their own motivation, behavior, and social environment?</a:t>
            </a:r>
            <a:endParaRPr/>
          </a:p>
          <a:p>
            <a:pPr marL="0" lvl="0" indent="0" algn="l" rtl="0">
              <a:spcBef>
                <a:spcPts val="0"/>
              </a:spcBef>
              <a:spcAft>
                <a:spcPts val="0"/>
              </a:spcAft>
              <a:buNone/>
            </a:pPr>
            <a:r>
              <a:rPr lang="en-US" sz="1200" b="0" i="0">
                <a:solidFill>
                  <a:schemeClr val="dk1"/>
                </a:solidFill>
                <a:latin typeface="Arial"/>
                <a:ea typeface="Arial"/>
                <a:cs typeface="Arial"/>
                <a:sym typeface="Arial"/>
              </a:rPr>
              <a:t>What causes low self efficacy?</a:t>
            </a:r>
            <a:endParaRPr/>
          </a:p>
          <a:p>
            <a:pPr marL="0" lvl="0" indent="0" algn="l" rtl="0">
              <a:spcBef>
                <a:spcPts val="0"/>
              </a:spcBef>
              <a:spcAft>
                <a:spcPts val="0"/>
              </a:spcAft>
              <a:buNone/>
            </a:pPr>
            <a:r>
              <a:rPr lang="en-US" sz="1200" b="0" i="0">
                <a:solidFill>
                  <a:schemeClr val="dk1"/>
                </a:solidFill>
                <a:latin typeface="Arial"/>
                <a:ea typeface="Arial"/>
                <a:cs typeface="Arial"/>
                <a:sym typeface="Arial"/>
              </a:rPr>
              <a:t>Because they don't have much confidence in their ability to achieve, they are more likely to experience feelings of failure and depression. Stressful situations can also be very hard to deal with and those with </a:t>
            </a:r>
            <a:r>
              <a:rPr lang="en-US" sz="1200" b="1" i="0">
                <a:solidFill>
                  <a:schemeClr val="dk1"/>
                </a:solidFill>
                <a:latin typeface="Arial"/>
                <a:ea typeface="Arial"/>
                <a:cs typeface="Arial"/>
                <a:sym typeface="Arial"/>
              </a:rPr>
              <a:t>low self</a:t>
            </a:r>
            <a:r>
              <a:rPr lang="en-US" sz="1200" b="0" i="0">
                <a:solidFill>
                  <a:schemeClr val="dk1"/>
                </a:solidFill>
                <a:latin typeface="Arial"/>
                <a:ea typeface="Arial"/>
                <a:cs typeface="Arial"/>
                <a:sym typeface="Arial"/>
              </a:rPr>
              <a:t>-</a:t>
            </a:r>
            <a:r>
              <a:rPr lang="en-US" sz="1200" b="1" i="0">
                <a:solidFill>
                  <a:schemeClr val="dk1"/>
                </a:solidFill>
                <a:latin typeface="Arial"/>
                <a:ea typeface="Arial"/>
                <a:cs typeface="Arial"/>
                <a:sym typeface="Arial"/>
              </a:rPr>
              <a:t>efficacy</a:t>
            </a:r>
            <a:r>
              <a:rPr lang="en-US" sz="1200" b="0" i="0">
                <a:solidFill>
                  <a:schemeClr val="dk1"/>
                </a:solidFill>
                <a:latin typeface="Arial"/>
                <a:ea typeface="Arial"/>
                <a:cs typeface="Arial"/>
                <a:sym typeface="Arial"/>
              </a:rPr>
              <a:t> are less resilient and less likely to bounce back.</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a:t> </a:t>
            </a:r>
            <a:r>
              <a:rPr lang="en-US" u="sng">
                <a:solidFill>
                  <a:schemeClr val="hlink"/>
                </a:solidFill>
                <a:hlinkClick r:id="rId3"/>
              </a:rPr>
              <a:t>https://fpg.unc.edu/sites/fpg.unc.edu/files/resources/reports-and-policy-briefs/Co-RegulationFromBirthThroughYoungAdulthood.pdf</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c02f9b6719_1_0:notes"/>
          <p:cNvSpPr txBox="1">
            <a:spLocks noGrp="1"/>
          </p:cNvSpPr>
          <p:nvPr>
            <p:ph type="body" idx="1"/>
          </p:nvPr>
        </p:nvSpPr>
        <p:spPr>
          <a:xfrm>
            <a:off x="685800" y="4424087"/>
            <a:ext cx="5486400" cy="419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c02f9b6719_1_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0: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4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0: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Claudia  - keep</a:t>
            </a:r>
            <a:endParaRPr/>
          </a:p>
        </p:txBody>
      </p:sp>
    </p:spTree>
    <p:extLst>
      <p:ext uri="{BB962C8B-B14F-4D97-AF65-F5344CB8AC3E}">
        <p14:creationId xmlns:p14="http://schemas.microsoft.com/office/powerpoint/2010/main" val="103566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9: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39:notes"/>
          <p:cNvSpPr txBox="1">
            <a:spLocks noGrp="1"/>
          </p:cNvSpPr>
          <p:nvPr>
            <p:ph type="body" idx="1"/>
          </p:nvPr>
        </p:nvSpPr>
        <p:spPr>
          <a:xfrm>
            <a:off x="685800" y="4424087"/>
            <a:ext cx="5486400" cy="41912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u="sng">
                <a:solidFill>
                  <a:schemeClr val="hlink"/>
                </a:solidFill>
                <a:hlinkClick r:id="rId3"/>
              </a:rPr>
              <a:t>https://traumainformedoregon.org/wp-content/uploads/2016/03/Trauma-Informed-Care-in-the-Classroom.pdf</a:t>
            </a: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aff356b0ec_0_18: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aff356b0ec_0_18:notes"/>
          <p:cNvSpPr txBox="1">
            <a:spLocks noGrp="1"/>
          </p:cNvSpPr>
          <p:nvPr>
            <p:ph type="body" idx="1"/>
          </p:nvPr>
        </p:nvSpPr>
        <p:spPr>
          <a:xfrm>
            <a:off x="685800" y="4424087"/>
            <a:ext cx="5486400" cy="419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Bettyjo</a:t>
            </a:r>
            <a:endParaRPr/>
          </a:p>
        </p:txBody>
      </p:sp>
      <p:sp>
        <p:nvSpPr>
          <p:cNvPr id="557" name="Google Shape;557;gaff356b0ec_0_18:notes"/>
          <p:cNvSpPr txBox="1">
            <a:spLocks noGrp="1"/>
          </p:cNvSpPr>
          <p:nvPr>
            <p:ph type="sldNum" idx="12"/>
          </p:nvPr>
        </p:nvSpPr>
        <p:spPr>
          <a:xfrm>
            <a:off x="3884614" y="8846555"/>
            <a:ext cx="2971800" cy="4656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aff356b0ec_0_24: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aff356b0ec_0_24:notes"/>
          <p:cNvSpPr txBox="1">
            <a:spLocks noGrp="1"/>
          </p:cNvSpPr>
          <p:nvPr>
            <p:ph type="body" idx="1"/>
          </p:nvPr>
        </p:nvSpPr>
        <p:spPr>
          <a:xfrm>
            <a:off x="685800" y="4424087"/>
            <a:ext cx="5486400" cy="419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gaff356b0ec_0_24:notes"/>
          <p:cNvSpPr txBox="1">
            <a:spLocks noGrp="1"/>
          </p:cNvSpPr>
          <p:nvPr>
            <p:ph type="sldNum" idx="12"/>
          </p:nvPr>
        </p:nvSpPr>
        <p:spPr>
          <a:xfrm>
            <a:off x="3884614" y="8846555"/>
            <a:ext cx="2971800" cy="4656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aff356b0ec_0_3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aff356b0ec_0_30:notes"/>
          <p:cNvSpPr txBox="1">
            <a:spLocks noGrp="1"/>
          </p:cNvSpPr>
          <p:nvPr>
            <p:ph type="body" idx="1"/>
          </p:nvPr>
        </p:nvSpPr>
        <p:spPr>
          <a:xfrm>
            <a:off x="685800" y="4424087"/>
            <a:ext cx="5486400" cy="419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gaff356b0ec_0_30:notes"/>
          <p:cNvSpPr txBox="1">
            <a:spLocks noGrp="1"/>
          </p:cNvSpPr>
          <p:nvPr>
            <p:ph type="sldNum" idx="12"/>
          </p:nvPr>
        </p:nvSpPr>
        <p:spPr>
          <a:xfrm>
            <a:off x="3884614" y="8846555"/>
            <a:ext cx="2971800" cy="4656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c02f9b6719_0_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c02f9b6719_0_0:notes"/>
          <p:cNvSpPr txBox="1">
            <a:spLocks noGrp="1"/>
          </p:cNvSpPr>
          <p:nvPr>
            <p:ph type="body" idx="1"/>
          </p:nvPr>
        </p:nvSpPr>
        <p:spPr>
          <a:xfrm>
            <a:off x="685800" y="4424087"/>
            <a:ext cx="5486400" cy="419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2" name="Google Shape;582;gc02f9b6719_0_0:notes"/>
          <p:cNvSpPr txBox="1">
            <a:spLocks noGrp="1"/>
          </p:cNvSpPr>
          <p:nvPr>
            <p:ph type="sldNum" idx="12"/>
          </p:nvPr>
        </p:nvSpPr>
        <p:spPr>
          <a:xfrm>
            <a:off x="3884614" y="8846555"/>
            <a:ext cx="2971800" cy="4656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1: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41: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2: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42: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6: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6: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8: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8: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Claudia will copy/paste slides from PPT </a:t>
            </a:r>
            <a:endParaRPr/>
          </a:p>
        </p:txBody>
      </p:sp>
      <p:sp>
        <p:nvSpPr>
          <p:cNvPr id="373" name="Google Shape;373;p10: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c02f9b6719_6_77: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c02f9b6719_6_77:notes"/>
          <p:cNvSpPr txBox="1">
            <a:spLocks noGrp="1"/>
          </p:cNvSpPr>
          <p:nvPr>
            <p:ph type="body" idx="1"/>
          </p:nvPr>
        </p:nvSpPr>
        <p:spPr>
          <a:xfrm>
            <a:off x="685800" y="4424085"/>
            <a:ext cx="5486400" cy="4191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c02f9b6719_6_83:notes"/>
          <p:cNvSpPr txBox="1">
            <a:spLocks noGrp="1"/>
          </p:cNvSpPr>
          <p:nvPr>
            <p:ph type="body" idx="1"/>
          </p:nvPr>
        </p:nvSpPr>
        <p:spPr>
          <a:xfrm>
            <a:off x="685800" y="4424085"/>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gc02f9b6719_6_8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3:notes"/>
          <p:cNvSpPr txBox="1">
            <a:spLocks noGrp="1"/>
          </p:cNvSpPr>
          <p:nvPr>
            <p:ph type="body" idx="1"/>
          </p:nvPr>
        </p:nvSpPr>
        <p:spPr>
          <a:xfrm>
            <a:off x="685800" y="4424087"/>
            <a:ext cx="5486400" cy="4191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13:notes"/>
          <p:cNvSpPr>
            <a:spLocks noGrp="1" noRot="1" noChangeAspect="1"/>
          </p:cNvSpPr>
          <p:nvPr>
            <p:ph type="sldImg" idx="2"/>
          </p:nvPr>
        </p:nvSpPr>
        <p:spPr>
          <a:xfrm>
            <a:off x="327025" y="700088"/>
            <a:ext cx="62039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3496895" y="2186232"/>
            <a:ext cx="8082490" cy="203007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body" idx="1"/>
          </p:nvPr>
        </p:nvSpPr>
        <p:spPr>
          <a:xfrm>
            <a:off x="3496892" y="5434014"/>
            <a:ext cx="5204575" cy="384859"/>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F9F9F9"/>
              </a:buClr>
              <a:buSzPts val="1800"/>
              <a:buFont typeface="Arial"/>
              <a:buNone/>
              <a:defRPr sz="1800" b="0" i="0" u="none" strike="noStrike" cap="none">
                <a:solidFill>
                  <a:srgbClr val="F9F9F9"/>
                </a:solidFill>
                <a:latin typeface="Arial"/>
                <a:ea typeface="Arial"/>
                <a:cs typeface="Arial"/>
                <a:sym typeface="Arial"/>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42900" algn="l">
              <a:lnSpc>
                <a:spcPct val="90000"/>
              </a:lnSpc>
              <a:spcBef>
                <a:spcPts val="600"/>
              </a:spcBef>
              <a:spcAft>
                <a:spcPts val="0"/>
              </a:spcAft>
              <a:buClr>
                <a:schemeClr val="dk1"/>
              </a:buClr>
              <a:buSzPts val="1800"/>
              <a:buChar char="–"/>
              <a:defRPr/>
            </a:lvl5pPr>
            <a:lvl6pPr marL="2743200" lvl="5" indent="-342900" algn="l">
              <a:spcBef>
                <a:spcPts val="600"/>
              </a:spcBef>
              <a:spcAft>
                <a:spcPts val="0"/>
              </a:spcAft>
              <a:buClr>
                <a:schemeClr val="dk1"/>
              </a:buClr>
              <a:buSzPts val="1800"/>
              <a:buChar char="–"/>
              <a:defRPr/>
            </a:lvl6pPr>
            <a:lvl7pPr marL="3200400" lvl="6" indent="-342900" algn="l">
              <a:spcBef>
                <a:spcPts val="600"/>
              </a:spcBef>
              <a:spcAft>
                <a:spcPts val="0"/>
              </a:spcAft>
              <a:buClr>
                <a:schemeClr val="dk1"/>
              </a:buClr>
              <a:buSzPts val="1800"/>
              <a:buChar char="–"/>
              <a:defRPr/>
            </a:lvl7pPr>
            <a:lvl8pPr marL="3657600" lvl="7" indent="-342900" algn="l">
              <a:spcBef>
                <a:spcPts val="600"/>
              </a:spcBef>
              <a:spcAft>
                <a:spcPts val="0"/>
              </a:spcAft>
              <a:buClr>
                <a:schemeClr val="dk1"/>
              </a:buClr>
              <a:buSzPts val="1800"/>
              <a:buChar char="–"/>
              <a:defRPr/>
            </a:lvl8pPr>
            <a:lvl9pPr marL="4114800" lvl="8" indent="-342900" algn="l">
              <a:spcBef>
                <a:spcPts val="600"/>
              </a:spcBef>
              <a:spcAft>
                <a:spcPts val="0"/>
              </a:spcAft>
              <a:buClr>
                <a:schemeClr val="dk1"/>
              </a:buClr>
              <a:buSzPts val="1800"/>
              <a:buChar char="–"/>
              <a:defRPr/>
            </a:lvl9pPr>
          </a:lstStyle>
          <a:p>
            <a:endParaRPr/>
          </a:p>
        </p:txBody>
      </p:sp>
      <p:sp>
        <p:nvSpPr>
          <p:cNvPr id="19" name="Google Shape;19;p2"/>
          <p:cNvSpPr txBox="1"/>
          <p:nvPr/>
        </p:nvSpPr>
        <p:spPr>
          <a:xfrm>
            <a:off x="1370011" y="152401"/>
            <a:ext cx="8229600" cy="59093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600" b="0" i="0" u="none" strike="noStrike" cap="none">
                <a:solidFill>
                  <a:schemeClr val="dk1"/>
                </a:solidFill>
                <a:latin typeface="Arial"/>
                <a:ea typeface="Arial"/>
                <a:cs typeface="Arial"/>
                <a:sym typeface="Arial"/>
              </a:rPr>
              <a:t>Not for public release</a:t>
            </a:r>
            <a:endParaRPr sz="3600" b="0" i="0" u="none" strike="noStrike" cap="none">
              <a:solidFill>
                <a:schemeClr val="dk1"/>
              </a:solidFill>
              <a:latin typeface="Arial"/>
              <a:ea typeface="Arial"/>
              <a:cs typeface="Arial"/>
              <a:sym typeface="Arial"/>
            </a:endParaRPr>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7770812" y="1676400"/>
            <a:ext cx="3810000" cy="2438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1293813" y="685800"/>
            <a:ext cx="6172200" cy="54864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70" name="Google Shape;70;p11"/>
          <p:cNvSpPr txBox="1">
            <a:spLocks noGrp="1"/>
          </p:cNvSpPr>
          <p:nvPr>
            <p:ph type="body" idx="2"/>
          </p:nvPr>
        </p:nvSpPr>
        <p:spPr>
          <a:xfrm>
            <a:off x="7770812" y="4191000"/>
            <a:ext cx="3810000" cy="1524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
        <p:nvSpPr>
          <p:cNvPr id="71" name="Google Shape;71;p11"/>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7770812" y="1676400"/>
            <a:ext cx="3810000" cy="2438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descr="An empty placeholder to add an image. Click on the placeholder and select the image that you wish to add."/>
          <p:cNvSpPr>
            <a:spLocks noGrp="1"/>
          </p:cNvSpPr>
          <p:nvPr>
            <p:ph type="pic" idx="2"/>
          </p:nvPr>
        </p:nvSpPr>
        <p:spPr>
          <a:xfrm>
            <a:off x="1522412" y="0"/>
            <a:ext cx="5943600" cy="6858000"/>
          </a:xfrm>
          <a:prstGeom prst="rect">
            <a:avLst/>
          </a:prstGeom>
          <a:noFill/>
          <a:ln>
            <a:noFill/>
          </a:ln>
        </p:spPr>
        <p:txBody>
          <a:bodyPr spcFirstLastPara="1" wrap="square" lIns="91425" tIns="914400" rIns="91425" bIns="45700" anchor="t" anchorCtr="0">
            <a:noAutofit/>
          </a:bodyPr>
          <a:lstStyle>
            <a:lvl1pPr marR="0" lvl="0" algn="ctr" rtl="0">
              <a:lnSpc>
                <a:spcPct val="90000"/>
              </a:lnSpc>
              <a:spcBef>
                <a:spcPts val="1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600"/>
              </a:spcBef>
              <a:spcAft>
                <a:spcPts val="0"/>
              </a:spcAft>
              <a:buClr>
                <a:schemeClr val="dk1"/>
              </a:buClr>
              <a:buSzPts val="2799"/>
              <a:buFont typeface="Arial"/>
              <a:buNone/>
              <a:defRPr sz="2799" b="0" i="0" u="none" strike="noStrike" cap="none">
                <a:solidFill>
                  <a:schemeClr val="dk1"/>
                </a:solidFill>
                <a:latin typeface="Arial"/>
                <a:ea typeface="Arial"/>
                <a:cs typeface="Arial"/>
                <a:sym typeface="Arial"/>
              </a:defRPr>
            </a:lvl2pPr>
            <a:lvl3pPr marR="0" lvl="2" algn="l" rtl="0">
              <a:lnSpc>
                <a:spcPct val="90000"/>
              </a:lnSpc>
              <a:spcBef>
                <a:spcPts val="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7" name="Google Shape;77;p12"/>
          <p:cNvSpPr txBox="1">
            <a:spLocks noGrp="1"/>
          </p:cNvSpPr>
          <p:nvPr>
            <p:ph type="body" idx="1"/>
          </p:nvPr>
        </p:nvSpPr>
        <p:spPr>
          <a:xfrm>
            <a:off x="7770812" y="4191000"/>
            <a:ext cx="3810000" cy="1524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3846513" y="-876300"/>
            <a:ext cx="4495800" cy="960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81" name="Google Shape;81;p13"/>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rot="5400000">
            <a:off x="7808915" y="2324100"/>
            <a:ext cx="5791200" cy="190499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4"/>
          <p:cNvSpPr txBox="1">
            <a:spLocks noGrp="1"/>
          </p:cNvSpPr>
          <p:nvPr>
            <p:ph type="body" idx="1"/>
          </p:nvPr>
        </p:nvSpPr>
        <p:spPr>
          <a:xfrm rot="5400000">
            <a:off x="2551114" y="-876300"/>
            <a:ext cx="5791200" cy="8305799"/>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87" name="Google Shape;87;p14"/>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24002" y="204831"/>
            <a:ext cx="9810730" cy="778359"/>
          </a:xfrm>
          <a:prstGeom prst="rect">
            <a:avLst/>
          </a:prstGeom>
        </p:spPr>
        <p:txBody>
          <a:bodyPr vert="horz" anchor="t"/>
          <a:lstStyle>
            <a:lvl1pPr algn="l">
              <a:defRPr sz="2000" b="1" cap="all" baseline="0">
                <a:solidFill>
                  <a:srgbClr val="F9F9F9"/>
                </a:solidFill>
                <a:latin typeface="Arial"/>
                <a:cs typeface="Arial"/>
              </a:defRPr>
            </a:lvl1pPr>
          </a:lstStyle>
          <a:p>
            <a:r>
              <a:rPr lang="en-US" dirty="0"/>
              <a:t>Subhead (flush left)</a:t>
            </a:r>
          </a:p>
        </p:txBody>
      </p:sp>
      <p:sp>
        <p:nvSpPr>
          <p:cNvPr id="8" name="Slide Number Placeholder 5"/>
          <p:cNvSpPr txBox="1">
            <a:spLocks/>
          </p:cNvSpPr>
          <p:nvPr userDrawn="1"/>
        </p:nvSpPr>
        <p:spPr>
          <a:xfrm>
            <a:off x="10934732" y="411139"/>
            <a:ext cx="644653" cy="365125"/>
          </a:xfrm>
          <a:prstGeom prst="rect">
            <a:avLst/>
          </a:prstGeom>
        </p:spPr>
        <p:txBody>
          <a:bodyPr vert="horz" lIns="91416" tIns="45708" rIns="91416" bIns="45708" rtlCol="0" anchor="ctr"/>
          <a:lstStyle>
            <a:lvl1pPr algn="r">
              <a:defRPr sz="1200">
                <a:solidFill>
                  <a:schemeClr val="tx1">
                    <a:tint val="75000"/>
                  </a:schemeClr>
                </a:solidFill>
              </a:defRPr>
            </a:lvl1pPr>
          </a:lstStyle>
          <a:p>
            <a:pPr marL="0" marR="0" lvl="0" indent="0" algn="r" defTabSz="45708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accent5">
                  <a:lumMod val="20000"/>
                  <a:lumOff val="80000"/>
                </a:schemeClr>
              </a:solidFill>
              <a:effectLst/>
              <a:uLnTx/>
              <a:uFillTx/>
              <a:latin typeface="Arial"/>
              <a:ea typeface="+mn-ea"/>
              <a:cs typeface="Arial"/>
            </a:endParaRPr>
          </a:p>
        </p:txBody>
      </p:sp>
      <p:sp>
        <p:nvSpPr>
          <p:cNvPr id="7" name="Content Placeholder 9"/>
          <p:cNvSpPr>
            <a:spLocks noGrp="1"/>
          </p:cNvSpPr>
          <p:nvPr>
            <p:ph sz="quarter" idx="10" hasCustomPrompt="1"/>
          </p:nvPr>
        </p:nvSpPr>
        <p:spPr>
          <a:xfrm>
            <a:off x="1123657" y="1147057"/>
            <a:ext cx="10455726" cy="5449417"/>
          </a:xfrm>
          <a:prstGeom prst="rect">
            <a:avLst/>
          </a:prstGeom>
        </p:spPr>
        <p:txBody>
          <a:bodyPr vert="horz"/>
          <a:lstStyle>
            <a:lvl1pPr marL="457086" marR="0" indent="-457086" algn="l" defTabSz="457086" rtl="0" eaLnBrk="1" fontAlgn="auto" latinLnBrk="0" hangingPunct="1">
              <a:lnSpc>
                <a:spcPct val="100000"/>
              </a:lnSpc>
              <a:spcBef>
                <a:spcPct val="0"/>
              </a:spcBef>
              <a:spcAft>
                <a:spcPts val="0"/>
              </a:spcAft>
              <a:buClr>
                <a:srgbClr val="0061AF"/>
              </a:buClr>
              <a:buSzTx/>
              <a:buFont typeface="Arial"/>
              <a:buChar char="•"/>
              <a:tabLst/>
              <a:defRPr lang="en-US" sz="2399" baseline="0">
                <a:latin typeface="Arial"/>
                <a:cs typeface="Arial"/>
              </a:defRPr>
            </a:lvl1pPr>
            <a:lvl2pPr>
              <a:buClr>
                <a:schemeClr val="bg1">
                  <a:lumMod val="65000"/>
                </a:schemeClr>
              </a:buClr>
              <a:defRPr sz="2000">
                <a:latin typeface="Arial"/>
              </a:defRPr>
            </a:lvl2pPr>
            <a:lvl3pPr>
              <a:buClrTx/>
              <a:defRPr sz="1600">
                <a:latin typeface="Arial"/>
                <a:cs typeface="Arial"/>
              </a:defRPr>
            </a:lvl3pPr>
            <a:lvl4pPr>
              <a:buClrTx/>
              <a:defRPr sz="1200">
                <a:latin typeface="Arial"/>
              </a:defRPr>
            </a:lvl4pPr>
            <a:lvl5pPr>
              <a:buClrTx/>
              <a:buFont typeface="Lucida Grande"/>
              <a:buChar char="»"/>
              <a:defRPr sz="800" baseline="0">
                <a:latin typeface="Arial"/>
                <a:cs typeface=""/>
              </a:defRPr>
            </a:lvl5pPr>
          </a:lstStyle>
          <a:p>
            <a:pPr lvl="0"/>
            <a:r>
              <a:rPr lang="en-US" dirty="0"/>
              <a:t>Text and list positions align with the subhead </a:t>
            </a:r>
            <a:br>
              <a:rPr lang="en-US" dirty="0"/>
            </a:br>
            <a:r>
              <a:rPr lang="en-US" dirty="0"/>
              <a:t>(use a slow fade transition between slides)</a:t>
            </a:r>
          </a:p>
          <a:p>
            <a:pPr lvl="1"/>
            <a:r>
              <a:rPr lang="en-US" dirty="0"/>
              <a:t>Second level</a:t>
            </a:r>
          </a:p>
          <a:p>
            <a:pPr lvl="2"/>
            <a:r>
              <a:rPr lang="en-US" dirty="0"/>
              <a:t>Third level</a:t>
            </a:r>
          </a:p>
          <a:p>
            <a:pPr lvl="3"/>
            <a:r>
              <a:rPr lang="en-US" dirty="0"/>
              <a:t>Forth level</a:t>
            </a:r>
          </a:p>
          <a:p>
            <a:pPr lvl="4"/>
            <a:r>
              <a:rPr lang="en-US" dirty="0"/>
              <a:t>Fifth level</a:t>
            </a:r>
          </a:p>
          <a:p>
            <a:pPr lvl="0"/>
            <a:endParaRPr lang="en-US" sz="2000" dirty="0">
              <a:latin typeface="Arial"/>
              <a:ea typeface="Cambria"/>
              <a:cs typeface="Times New Roman"/>
            </a:endParaRPr>
          </a:p>
        </p:txBody>
      </p:sp>
    </p:spTree>
    <p:extLst>
      <p:ext uri="{BB962C8B-B14F-4D97-AF65-F5344CB8AC3E}">
        <p14:creationId xmlns:p14="http://schemas.microsoft.com/office/powerpoint/2010/main" val="2322026491"/>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F9F9F9"/>
              </a:buClr>
              <a:buSzPts val="2000"/>
              <a:buFont typeface="Arial"/>
              <a:buNone/>
              <a:defRPr sz="2000" b="1" cap="none">
                <a:solidFill>
                  <a:srgbClr val="F9F9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6"/>
          <p:cNvSpPr txBox="1"/>
          <p:nvPr/>
        </p:nvSpPr>
        <p:spPr>
          <a:xfrm>
            <a:off x="10934731" y="411138"/>
            <a:ext cx="64465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9495"/>
              </a:buClr>
              <a:buSzPts val="1600"/>
              <a:buFont typeface="Arial"/>
              <a:buNone/>
            </a:pPr>
            <a:endParaRPr sz="1600" b="0" i="0" u="none" strike="noStrike" cap="none">
              <a:solidFill>
                <a:srgbClr val="E8ECE8"/>
              </a:solidFill>
              <a:latin typeface="Arial"/>
              <a:ea typeface="Arial"/>
              <a:cs typeface="Arial"/>
              <a:sym typeface="Arial"/>
            </a:endParaRPr>
          </a:p>
        </p:txBody>
      </p:sp>
      <p:sp>
        <p:nvSpPr>
          <p:cNvPr id="100" name="Google Shape;100;p16"/>
          <p:cNvSpPr txBox="1">
            <a:spLocks noGrp="1"/>
          </p:cNvSpPr>
          <p:nvPr>
            <p:ph type="body" idx="1"/>
          </p:nvPr>
        </p:nvSpPr>
        <p:spPr>
          <a:xfrm>
            <a:off x="1123657" y="1147055"/>
            <a:ext cx="10455726" cy="5449417"/>
          </a:xfrm>
          <a:prstGeom prst="rect">
            <a:avLst/>
          </a:prstGeom>
          <a:noFill/>
          <a:ln>
            <a:noFill/>
          </a:ln>
        </p:spPr>
        <p:txBody>
          <a:bodyPr spcFirstLastPara="1" wrap="square" lIns="91425" tIns="45700" rIns="91425" bIns="45700" anchor="t" anchorCtr="0">
            <a:noAutofit/>
          </a:bodyPr>
          <a:lstStyle>
            <a:lvl1pPr marL="457200" marR="0" lvl="0" indent="-381000" algn="l">
              <a:lnSpc>
                <a:spcPct val="100000"/>
              </a:lnSpc>
              <a:spcBef>
                <a:spcPts val="0"/>
              </a:spcBef>
              <a:spcAft>
                <a:spcPts val="0"/>
              </a:spcAft>
              <a:buClr>
                <a:srgbClr val="0061AF"/>
              </a:buClr>
              <a:buSzPts val="2400"/>
              <a:buFont typeface="Arial"/>
              <a:buChar char="•"/>
              <a:defRPr sz="2400">
                <a:latin typeface="Arial"/>
                <a:ea typeface="Arial"/>
                <a:cs typeface="Arial"/>
                <a:sym typeface="Arial"/>
              </a:defRPr>
            </a:lvl1pPr>
            <a:lvl2pPr marL="914400" lvl="1" indent="-355600" algn="l">
              <a:lnSpc>
                <a:spcPct val="90000"/>
              </a:lnSpc>
              <a:spcBef>
                <a:spcPts val="600"/>
              </a:spcBef>
              <a:spcAft>
                <a:spcPts val="0"/>
              </a:spcAft>
              <a:buClr>
                <a:srgbClr val="A5A5A5"/>
              </a:buClr>
              <a:buSzPts val="2000"/>
              <a:buChar char="–"/>
              <a:defRPr sz="2000">
                <a:latin typeface="Arial"/>
                <a:ea typeface="Arial"/>
                <a:cs typeface="Arial"/>
                <a:sym typeface="Arial"/>
              </a:defRPr>
            </a:lvl2pPr>
            <a:lvl3pPr marL="1371600" lvl="2" indent="-330200" algn="l">
              <a:lnSpc>
                <a:spcPct val="90000"/>
              </a:lnSpc>
              <a:spcBef>
                <a:spcPts val="600"/>
              </a:spcBef>
              <a:spcAft>
                <a:spcPts val="0"/>
              </a:spcAft>
              <a:buClr>
                <a:schemeClr val="dk1"/>
              </a:buClr>
              <a:buSzPts val="1600"/>
              <a:buChar char="–"/>
              <a:defRPr sz="1600">
                <a:latin typeface="Arial"/>
                <a:ea typeface="Arial"/>
                <a:cs typeface="Arial"/>
                <a:sym typeface="Arial"/>
              </a:defRPr>
            </a:lvl3pPr>
            <a:lvl4pPr marL="1828800" lvl="3" indent="-304800" algn="l">
              <a:lnSpc>
                <a:spcPct val="90000"/>
              </a:lnSpc>
              <a:spcBef>
                <a:spcPts val="600"/>
              </a:spcBef>
              <a:spcAft>
                <a:spcPts val="0"/>
              </a:spcAft>
              <a:buClr>
                <a:schemeClr val="dk1"/>
              </a:buClr>
              <a:buSzPts val="1200"/>
              <a:buChar char="–"/>
              <a:defRPr sz="1200">
                <a:latin typeface="Arial"/>
                <a:ea typeface="Arial"/>
                <a:cs typeface="Arial"/>
                <a:sym typeface="Arial"/>
              </a:defRPr>
            </a:lvl4pPr>
            <a:lvl5pPr marL="2286000" lvl="4" indent="-279400" algn="l">
              <a:lnSpc>
                <a:spcPct val="90000"/>
              </a:lnSpc>
              <a:spcBef>
                <a:spcPts val="600"/>
              </a:spcBef>
              <a:spcAft>
                <a:spcPts val="0"/>
              </a:spcAft>
              <a:buClr>
                <a:schemeClr val="dk1"/>
              </a:buClr>
              <a:buSzPts val="800"/>
              <a:buFont typeface="Merriweather Sans"/>
              <a:buChar char="»"/>
              <a:defRPr sz="800">
                <a:latin typeface="Arial"/>
                <a:ea typeface="Arial"/>
                <a:cs typeface="Arial"/>
                <a:sym typeface="Arial"/>
              </a:defRPr>
            </a:lvl5pPr>
            <a:lvl6pPr marL="2743200" lvl="5" indent="-342900" algn="l">
              <a:spcBef>
                <a:spcPts val="600"/>
              </a:spcBef>
              <a:spcAft>
                <a:spcPts val="0"/>
              </a:spcAft>
              <a:buClr>
                <a:schemeClr val="dk1"/>
              </a:buClr>
              <a:buSzPts val="1800"/>
              <a:buChar char="–"/>
              <a:defRPr/>
            </a:lvl6pPr>
            <a:lvl7pPr marL="3200400" lvl="6" indent="-342900" algn="l">
              <a:spcBef>
                <a:spcPts val="600"/>
              </a:spcBef>
              <a:spcAft>
                <a:spcPts val="0"/>
              </a:spcAft>
              <a:buClr>
                <a:schemeClr val="dk1"/>
              </a:buClr>
              <a:buSzPts val="1800"/>
              <a:buChar char="–"/>
              <a:defRPr/>
            </a:lvl7pPr>
            <a:lvl8pPr marL="3657600" lvl="7" indent="-342900" algn="l">
              <a:spcBef>
                <a:spcPts val="600"/>
              </a:spcBef>
              <a:spcAft>
                <a:spcPts val="0"/>
              </a:spcAft>
              <a:buClr>
                <a:schemeClr val="dk1"/>
              </a:buClr>
              <a:buSzPts val="1800"/>
              <a:buChar char="–"/>
              <a:defRPr/>
            </a:lvl8pPr>
            <a:lvl9pPr marL="4114800" lvl="8" indent="-342900" algn="l">
              <a:spcBef>
                <a:spcPts val="600"/>
              </a:spcBef>
              <a:spcAft>
                <a:spcPts val="0"/>
              </a:spcAft>
              <a:buClr>
                <a:schemeClr val="dk1"/>
              </a:buClr>
              <a:buSzPts val="1800"/>
              <a:buChar char="–"/>
              <a:defRPr/>
            </a:lvl9pPr>
          </a:lstStyle>
          <a:p>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7"/>
          <p:cNvSpPr txBox="1">
            <a:spLocks noGrp="1"/>
          </p:cNvSpPr>
          <p:nvPr>
            <p:ph type="ctrTitle"/>
          </p:nvPr>
        </p:nvSpPr>
        <p:spPr>
          <a:xfrm>
            <a:off x="1293814" y="990600"/>
            <a:ext cx="8458200" cy="3200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7"/>
          <p:cNvSpPr txBox="1">
            <a:spLocks noGrp="1"/>
          </p:cNvSpPr>
          <p:nvPr>
            <p:ph type="subTitle" idx="1"/>
          </p:nvPr>
        </p:nvSpPr>
        <p:spPr>
          <a:xfrm>
            <a:off x="1293813" y="4267200"/>
            <a:ext cx="8458200" cy="13716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1"/>
              </a:buClr>
              <a:buSzPts val="2400"/>
              <a:buNone/>
              <a:defRPr sz="2400">
                <a:solidFill>
                  <a:schemeClr val="dk1"/>
                </a:solidFill>
              </a:defRPr>
            </a:lvl1pPr>
            <a:lvl2pPr lvl="1" algn="ctr">
              <a:lnSpc>
                <a:spcPct val="90000"/>
              </a:lnSpc>
              <a:spcBef>
                <a:spcPts val="600"/>
              </a:spcBef>
              <a:spcAft>
                <a:spcPts val="0"/>
              </a:spcAft>
              <a:buClr>
                <a:srgbClr val="899495"/>
              </a:buClr>
              <a:buSzPts val="2000"/>
              <a:buNone/>
              <a:defRPr>
                <a:solidFill>
                  <a:srgbClr val="899495"/>
                </a:solidFill>
              </a:defRPr>
            </a:lvl2pPr>
            <a:lvl3pPr lvl="2" algn="ctr">
              <a:lnSpc>
                <a:spcPct val="90000"/>
              </a:lnSpc>
              <a:spcBef>
                <a:spcPts val="600"/>
              </a:spcBef>
              <a:spcAft>
                <a:spcPts val="0"/>
              </a:spcAft>
              <a:buClr>
                <a:srgbClr val="899495"/>
              </a:buClr>
              <a:buSzPts val="1800"/>
              <a:buNone/>
              <a:defRPr>
                <a:solidFill>
                  <a:srgbClr val="899495"/>
                </a:solidFill>
              </a:defRPr>
            </a:lvl3pPr>
            <a:lvl4pPr lvl="3" algn="ctr">
              <a:lnSpc>
                <a:spcPct val="90000"/>
              </a:lnSpc>
              <a:spcBef>
                <a:spcPts val="600"/>
              </a:spcBef>
              <a:spcAft>
                <a:spcPts val="0"/>
              </a:spcAft>
              <a:buClr>
                <a:srgbClr val="899495"/>
              </a:buClr>
              <a:buSzPts val="1600"/>
              <a:buNone/>
              <a:defRPr>
                <a:solidFill>
                  <a:srgbClr val="899495"/>
                </a:solidFill>
              </a:defRPr>
            </a:lvl4pPr>
            <a:lvl5pPr lvl="4" algn="ctr">
              <a:lnSpc>
                <a:spcPct val="90000"/>
              </a:lnSpc>
              <a:spcBef>
                <a:spcPts val="600"/>
              </a:spcBef>
              <a:spcAft>
                <a:spcPts val="0"/>
              </a:spcAft>
              <a:buClr>
                <a:srgbClr val="899495"/>
              </a:buClr>
              <a:buSzPts val="1600"/>
              <a:buNone/>
              <a:defRPr>
                <a:solidFill>
                  <a:srgbClr val="899495"/>
                </a:solidFill>
              </a:defRPr>
            </a:lvl5pPr>
            <a:lvl6pPr lvl="5" algn="ctr">
              <a:spcBef>
                <a:spcPts val="600"/>
              </a:spcBef>
              <a:spcAft>
                <a:spcPts val="0"/>
              </a:spcAft>
              <a:buClr>
                <a:srgbClr val="899495"/>
              </a:buClr>
              <a:buSzPts val="1600"/>
              <a:buNone/>
              <a:defRPr>
                <a:solidFill>
                  <a:srgbClr val="899495"/>
                </a:solidFill>
              </a:defRPr>
            </a:lvl6pPr>
            <a:lvl7pPr lvl="6" algn="ctr">
              <a:spcBef>
                <a:spcPts val="600"/>
              </a:spcBef>
              <a:spcAft>
                <a:spcPts val="0"/>
              </a:spcAft>
              <a:buClr>
                <a:srgbClr val="899495"/>
              </a:buClr>
              <a:buSzPts val="1600"/>
              <a:buNone/>
              <a:defRPr>
                <a:solidFill>
                  <a:srgbClr val="899495"/>
                </a:solidFill>
              </a:defRPr>
            </a:lvl7pPr>
            <a:lvl8pPr lvl="7" algn="ctr">
              <a:spcBef>
                <a:spcPts val="600"/>
              </a:spcBef>
              <a:spcAft>
                <a:spcPts val="0"/>
              </a:spcAft>
              <a:buClr>
                <a:srgbClr val="899495"/>
              </a:buClr>
              <a:buSzPts val="1600"/>
              <a:buNone/>
              <a:defRPr>
                <a:solidFill>
                  <a:srgbClr val="899495"/>
                </a:solidFill>
              </a:defRPr>
            </a:lvl8pPr>
            <a:lvl9pPr lvl="8" algn="ctr">
              <a:spcBef>
                <a:spcPts val="600"/>
              </a:spcBef>
              <a:spcAft>
                <a:spcPts val="0"/>
              </a:spcAft>
              <a:buClr>
                <a:srgbClr val="899495"/>
              </a:buClr>
              <a:buSzPts val="1600"/>
              <a:buNone/>
              <a:defRPr>
                <a:solidFill>
                  <a:srgbClr val="899495"/>
                </a:solidFill>
              </a:defRPr>
            </a:lvl9pPr>
          </a:lstStyle>
          <a:p>
            <a:endParaRPr/>
          </a:p>
        </p:txBody>
      </p:sp>
      <p:sp>
        <p:nvSpPr>
          <p:cNvPr id="104" name="Google Shape;104;p17"/>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7"/>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7"/>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7"/>
        <p:cNvGrpSpPr/>
        <p:nvPr/>
      </p:nvGrpSpPr>
      <p:grpSpPr>
        <a:xfrm>
          <a:off x="0" y="0"/>
          <a:ext cx="0" cy="0"/>
          <a:chOff x="0" y="0"/>
          <a:chExt cx="0" cy="0"/>
        </a:xfrm>
      </p:grpSpPr>
      <p:sp>
        <p:nvSpPr>
          <p:cNvPr id="108" name="Google Shape;108;p18"/>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8"/>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110" name="Google Shape;110;p18"/>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8"/>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8"/>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113"/>
        <p:cNvGrpSpPr/>
        <p:nvPr/>
      </p:nvGrpSpPr>
      <p:grpSpPr>
        <a:xfrm>
          <a:off x="0" y="0"/>
          <a:ext cx="0" cy="0"/>
          <a:chOff x="0" y="0"/>
          <a:chExt cx="0" cy="0"/>
        </a:xfrm>
      </p:grpSpPr>
      <p:sp>
        <p:nvSpPr>
          <p:cNvPr id="114" name="Google Shape;114;p19"/>
          <p:cNvSpPr txBox="1">
            <a:spLocks noGrp="1"/>
          </p:cNvSpPr>
          <p:nvPr>
            <p:ph type="title"/>
          </p:nvPr>
        </p:nvSpPr>
        <p:spPr>
          <a:xfrm>
            <a:off x="1293813" y="2057400"/>
            <a:ext cx="8458201" cy="266699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800"/>
              <a:buFont typeface="Arial"/>
              <a:buNone/>
              <a:defRPr sz="4800" b="0" i="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9"/>
          <p:cNvSpPr txBox="1">
            <a:spLocks noGrp="1"/>
          </p:cNvSpPr>
          <p:nvPr>
            <p:ph type="body" idx="1"/>
          </p:nvPr>
        </p:nvSpPr>
        <p:spPr>
          <a:xfrm>
            <a:off x="1293813" y="4876800"/>
            <a:ext cx="8458201"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chemeClr val="dk1"/>
              </a:buClr>
              <a:buSzPts val="2400"/>
              <a:buNone/>
              <a:defRPr sz="2400">
                <a:solidFill>
                  <a:schemeClr val="dk1"/>
                </a:solidFill>
              </a:defRPr>
            </a:lvl1pPr>
            <a:lvl2pPr marL="914400" lvl="1" indent="-228600" algn="l">
              <a:lnSpc>
                <a:spcPct val="90000"/>
              </a:lnSpc>
              <a:spcBef>
                <a:spcPts val="600"/>
              </a:spcBef>
              <a:spcAft>
                <a:spcPts val="0"/>
              </a:spcAft>
              <a:buClr>
                <a:srgbClr val="899495"/>
              </a:buClr>
              <a:buSzPts val="1800"/>
              <a:buNone/>
              <a:defRPr sz="1800">
                <a:solidFill>
                  <a:srgbClr val="899495"/>
                </a:solidFill>
              </a:defRPr>
            </a:lvl2pPr>
            <a:lvl3pPr marL="1371600" lvl="2" indent="-228600" algn="l">
              <a:lnSpc>
                <a:spcPct val="90000"/>
              </a:lnSpc>
              <a:spcBef>
                <a:spcPts val="600"/>
              </a:spcBef>
              <a:spcAft>
                <a:spcPts val="0"/>
              </a:spcAft>
              <a:buClr>
                <a:srgbClr val="899495"/>
              </a:buClr>
              <a:buSzPts val="1600"/>
              <a:buNone/>
              <a:defRPr sz="1600">
                <a:solidFill>
                  <a:srgbClr val="899495"/>
                </a:solidFill>
              </a:defRPr>
            </a:lvl3pPr>
            <a:lvl4pPr marL="1828800" lvl="3" indent="-228600" algn="l">
              <a:lnSpc>
                <a:spcPct val="90000"/>
              </a:lnSpc>
              <a:spcBef>
                <a:spcPts val="600"/>
              </a:spcBef>
              <a:spcAft>
                <a:spcPts val="0"/>
              </a:spcAft>
              <a:buClr>
                <a:srgbClr val="899495"/>
              </a:buClr>
              <a:buSzPts val="1400"/>
              <a:buNone/>
              <a:defRPr sz="1400">
                <a:solidFill>
                  <a:srgbClr val="899495"/>
                </a:solidFill>
              </a:defRPr>
            </a:lvl4pPr>
            <a:lvl5pPr marL="2286000" lvl="4" indent="-228600" algn="l">
              <a:lnSpc>
                <a:spcPct val="90000"/>
              </a:lnSpc>
              <a:spcBef>
                <a:spcPts val="600"/>
              </a:spcBef>
              <a:spcAft>
                <a:spcPts val="0"/>
              </a:spcAft>
              <a:buClr>
                <a:srgbClr val="899495"/>
              </a:buClr>
              <a:buSzPts val="1400"/>
              <a:buNone/>
              <a:defRPr sz="1400">
                <a:solidFill>
                  <a:srgbClr val="899495"/>
                </a:solidFill>
              </a:defRPr>
            </a:lvl5pPr>
            <a:lvl6pPr marL="2743200" lvl="5" indent="-228600" algn="l">
              <a:spcBef>
                <a:spcPts val="600"/>
              </a:spcBef>
              <a:spcAft>
                <a:spcPts val="0"/>
              </a:spcAft>
              <a:buClr>
                <a:srgbClr val="899495"/>
              </a:buClr>
              <a:buSzPts val="1400"/>
              <a:buNone/>
              <a:defRPr sz="1400">
                <a:solidFill>
                  <a:srgbClr val="899495"/>
                </a:solidFill>
              </a:defRPr>
            </a:lvl6pPr>
            <a:lvl7pPr marL="3200400" lvl="6" indent="-228600" algn="l">
              <a:spcBef>
                <a:spcPts val="600"/>
              </a:spcBef>
              <a:spcAft>
                <a:spcPts val="0"/>
              </a:spcAft>
              <a:buClr>
                <a:srgbClr val="899495"/>
              </a:buClr>
              <a:buSzPts val="1400"/>
              <a:buNone/>
              <a:defRPr sz="1400">
                <a:solidFill>
                  <a:srgbClr val="899495"/>
                </a:solidFill>
              </a:defRPr>
            </a:lvl7pPr>
            <a:lvl8pPr marL="3657600" lvl="7" indent="-228600" algn="l">
              <a:spcBef>
                <a:spcPts val="600"/>
              </a:spcBef>
              <a:spcAft>
                <a:spcPts val="0"/>
              </a:spcAft>
              <a:buClr>
                <a:srgbClr val="899495"/>
              </a:buClr>
              <a:buSzPts val="1400"/>
              <a:buNone/>
              <a:defRPr sz="1400">
                <a:solidFill>
                  <a:srgbClr val="899495"/>
                </a:solidFill>
              </a:defRPr>
            </a:lvl8pPr>
            <a:lvl9pPr marL="4114800" lvl="8" indent="-228600" algn="l">
              <a:spcBef>
                <a:spcPts val="600"/>
              </a:spcBef>
              <a:spcAft>
                <a:spcPts val="0"/>
              </a:spcAft>
              <a:buClr>
                <a:srgbClr val="899495"/>
              </a:buClr>
              <a:buSzPts val="1400"/>
              <a:buNone/>
              <a:defRPr sz="1400">
                <a:solidFill>
                  <a:srgbClr val="899495"/>
                </a:solidFill>
              </a:defRPr>
            </a:lvl9pPr>
          </a:lstStyle>
          <a:p>
            <a:endParaRPr/>
          </a:p>
        </p:txBody>
      </p:sp>
      <p:sp>
        <p:nvSpPr>
          <p:cNvPr id="116" name="Google Shape;116;p19"/>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9"/>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9"/>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20"/>
          <p:cNvSpPr txBox="1">
            <a:spLocks noGrp="1"/>
          </p:cNvSpPr>
          <p:nvPr>
            <p:ph type="body" idx="1"/>
          </p:nvPr>
        </p:nvSpPr>
        <p:spPr>
          <a:xfrm>
            <a:off x="1293812" y="1676400"/>
            <a:ext cx="4700016" cy="44958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122" name="Google Shape;122;p20"/>
          <p:cNvSpPr txBox="1">
            <a:spLocks noGrp="1"/>
          </p:cNvSpPr>
          <p:nvPr>
            <p:ph type="body" idx="2"/>
          </p:nvPr>
        </p:nvSpPr>
        <p:spPr>
          <a:xfrm>
            <a:off x="6202035" y="1676401"/>
            <a:ext cx="4700016" cy="44958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123" name="Google Shape;123;p20"/>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0"/>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0"/>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F9F9F9"/>
              </a:buClr>
              <a:buSzPts val="2000"/>
              <a:buFont typeface="Arial"/>
              <a:buNone/>
              <a:defRPr sz="2000" b="1" cap="none">
                <a:solidFill>
                  <a:srgbClr val="F9F9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p:nvPr/>
        </p:nvSpPr>
        <p:spPr>
          <a:xfrm>
            <a:off x="10934732" y="411139"/>
            <a:ext cx="64465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9495"/>
              </a:buClr>
              <a:buSzPts val="1600"/>
              <a:buFont typeface="Arial"/>
              <a:buNone/>
            </a:pPr>
            <a:endParaRPr sz="1600" b="0" i="0" u="none" strike="noStrike" cap="none">
              <a:solidFill>
                <a:srgbClr val="E8ECE8"/>
              </a:solidFill>
              <a:latin typeface="Arial"/>
              <a:ea typeface="Arial"/>
              <a:cs typeface="Arial"/>
              <a:sym typeface="Arial"/>
            </a:endParaRPr>
          </a:p>
        </p:txBody>
      </p:sp>
      <p:sp>
        <p:nvSpPr>
          <p:cNvPr id="23" name="Google Shape;23;p3"/>
          <p:cNvSpPr txBox="1">
            <a:spLocks noGrp="1"/>
          </p:cNvSpPr>
          <p:nvPr>
            <p:ph type="body" idx="1"/>
          </p:nvPr>
        </p:nvSpPr>
        <p:spPr>
          <a:xfrm>
            <a:off x="1123658" y="1147056"/>
            <a:ext cx="10455726" cy="5449417"/>
          </a:xfrm>
          <a:prstGeom prst="rect">
            <a:avLst/>
          </a:prstGeom>
          <a:noFill/>
          <a:ln>
            <a:noFill/>
          </a:ln>
        </p:spPr>
        <p:txBody>
          <a:bodyPr spcFirstLastPara="1" wrap="square" lIns="91425" tIns="45700" rIns="91425" bIns="45700" anchor="t" anchorCtr="0">
            <a:noAutofit/>
          </a:bodyPr>
          <a:lstStyle>
            <a:lvl1pPr marL="457200" marR="0" lvl="0" indent="-381000" algn="l">
              <a:lnSpc>
                <a:spcPct val="100000"/>
              </a:lnSpc>
              <a:spcBef>
                <a:spcPts val="0"/>
              </a:spcBef>
              <a:spcAft>
                <a:spcPts val="0"/>
              </a:spcAft>
              <a:buClr>
                <a:srgbClr val="0061AF"/>
              </a:buClr>
              <a:buSzPts val="2400"/>
              <a:buFont typeface="Arial"/>
              <a:buChar char="•"/>
              <a:defRPr sz="2400">
                <a:latin typeface="Arial"/>
                <a:ea typeface="Arial"/>
                <a:cs typeface="Arial"/>
                <a:sym typeface="Arial"/>
              </a:defRPr>
            </a:lvl1pPr>
            <a:lvl2pPr marL="914400" lvl="1" indent="-355600" algn="l">
              <a:lnSpc>
                <a:spcPct val="90000"/>
              </a:lnSpc>
              <a:spcBef>
                <a:spcPts val="600"/>
              </a:spcBef>
              <a:spcAft>
                <a:spcPts val="0"/>
              </a:spcAft>
              <a:buClr>
                <a:srgbClr val="A5A5A5"/>
              </a:buClr>
              <a:buSzPts val="2000"/>
              <a:buChar char="–"/>
              <a:defRPr sz="2000">
                <a:latin typeface="Arial"/>
                <a:ea typeface="Arial"/>
                <a:cs typeface="Arial"/>
                <a:sym typeface="Arial"/>
              </a:defRPr>
            </a:lvl2pPr>
            <a:lvl3pPr marL="1371600" lvl="2" indent="-330200" algn="l">
              <a:lnSpc>
                <a:spcPct val="90000"/>
              </a:lnSpc>
              <a:spcBef>
                <a:spcPts val="600"/>
              </a:spcBef>
              <a:spcAft>
                <a:spcPts val="0"/>
              </a:spcAft>
              <a:buClr>
                <a:schemeClr val="dk1"/>
              </a:buClr>
              <a:buSzPts val="1600"/>
              <a:buChar char="–"/>
              <a:defRPr sz="1600">
                <a:latin typeface="Arial"/>
                <a:ea typeface="Arial"/>
                <a:cs typeface="Arial"/>
                <a:sym typeface="Arial"/>
              </a:defRPr>
            </a:lvl3pPr>
            <a:lvl4pPr marL="1828800" lvl="3" indent="-304800" algn="l">
              <a:lnSpc>
                <a:spcPct val="90000"/>
              </a:lnSpc>
              <a:spcBef>
                <a:spcPts val="600"/>
              </a:spcBef>
              <a:spcAft>
                <a:spcPts val="0"/>
              </a:spcAft>
              <a:buClr>
                <a:schemeClr val="dk1"/>
              </a:buClr>
              <a:buSzPts val="1200"/>
              <a:buChar char="–"/>
              <a:defRPr sz="1200">
                <a:latin typeface="Arial"/>
                <a:ea typeface="Arial"/>
                <a:cs typeface="Arial"/>
                <a:sym typeface="Arial"/>
              </a:defRPr>
            </a:lvl4pPr>
            <a:lvl5pPr marL="2286000" lvl="4" indent="-279400" algn="l">
              <a:lnSpc>
                <a:spcPct val="90000"/>
              </a:lnSpc>
              <a:spcBef>
                <a:spcPts val="600"/>
              </a:spcBef>
              <a:spcAft>
                <a:spcPts val="0"/>
              </a:spcAft>
              <a:buClr>
                <a:schemeClr val="dk1"/>
              </a:buClr>
              <a:buSzPts val="800"/>
              <a:buFont typeface="Merriweather Sans"/>
              <a:buChar char="»"/>
              <a:defRPr sz="800">
                <a:latin typeface="Arial"/>
                <a:ea typeface="Arial"/>
                <a:cs typeface="Arial"/>
                <a:sym typeface="Arial"/>
              </a:defRPr>
            </a:lvl5pPr>
            <a:lvl6pPr marL="2743200" lvl="5" indent="-342900" algn="l">
              <a:spcBef>
                <a:spcPts val="600"/>
              </a:spcBef>
              <a:spcAft>
                <a:spcPts val="0"/>
              </a:spcAft>
              <a:buClr>
                <a:schemeClr val="dk1"/>
              </a:buClr>
              <a:buSzPts val="1800"/>
              <a:buChar char="–"/>
              <a:defRPr/>
            </a:lvl6pPr>
            <a:lvl7pPr marL="3200400" lvl="6" indent="-342900" algn="l">
              <a:spcBef>
                <a:spcPts val="600"/>
              </a:spcBef>
              <a:spcAft>
                <a:spcPts val="0"/>
              </a:spcAft>
              <a:buClr>
                <a:schemeClr val="dk1"/>
              </a:buClr>
              <a:buSzPts val="1800"/>
              <a:buChar char="–"/>
              <a:defRPr/>
            </a:lvl7pPr>
            <a:lvl8pPr marL="3657600" lvl="7" indent="-342900" algn="l">
              <a:spcBef>
                <a:spcPts val="600"/>
              </a:spcBef>
              <a:spcAft>
                <a:spcPts val="0"/>
              </a:spcAft>
              <a:buClr>
                <a:schemeClr val="dk1"/>
              </a:buClr>
              <a:buSzPts val="1800"/>
              <a:buChar char="–"/>
              <a:defRPr/>
            </a:lvl8pPr>
            <a:lvl9pPr marL="4114800" lvl="8" indent="-342900" algn="l">
              <a:spcBef>
                <a:spcPts val="600"/>
              </a:spcBef>
              <a:spcAft>
                <a:spcPts val="0"/>
              </a:spcAft>
              <a:buClr>
                <a:schemeClr val="dk1"/>
              </a:buClr>
              <a:buSzPts val="1800"/>
              <a:buChar char="–"/>
              <a:defRPr/>
            </a:lvl9pPr>
          </a:lstStyle>
          <a:p>
            <a:endParaRPr/>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21"/>
          <p:cNvSpPr txBox="1">
            <a:spLocks noGrp="1"/>
          </p:cNvSpPr>
          <p:nvPr>
            <p:ph type="body" idx="1"/>
          </p:nvPr>
        </p:nvSpPr>
        <p:spPr>
          <a:xfrm>
            <a:off x="1293813" y="1676399"/>
            <a:ext cx="4701142"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129" name="Google Shape;129;p21"/>
          <p:cNvSpPr txBox="1">
            <a:spLocks noGrp="1"/>
          </p:cNvSpPr>
          <p:nvPr>
            <p:ph type="body" idx="2"/>
          </p:nvPr>
        </p:nvSpPr>
        <p:spPr>
          <a:xfrm>
            <a:off x="1293813" y="2516457"/>
            <a:ext cx="4701142" cy="3655743"/>
          </a:xfrm>
          <a:prstGeom prst="rect">
            <a:avLst/>
          </a:prstGeom>
          <a:noFill/>
          <a:ln>
            <a:noFill/>
          </a:ln>
        </p:spPr>
        <p:txBody>
          <a:bodyPr spcFirstLastPara="1" wrap="square" lIns="91425" tIns="45700" rIns="91425" bIns="45700" anchor="t" anchorCtr="0">
            <a:no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130" name="Google Shape;130;p21"/>
          <p:cNvSpPr txBox="1">
            <a:spLocks noGrp="1"/>
          </p:cNvSpPr>
          <p:nvPr>
            <p:ph type="body" idx="3"/>
          </p:nvPr>
        </p:nvSpPr>
        <p:spPr>
          <a:xfrm>
            <a:off x="6191754" y="1676399"/>
            <a:ext cx="4703259"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131" name="Google Shape;131;p21"/>
          <p:cNvSpPr txBox="1">
            <a:spLocks noGrp="1"/>
          </p:cNvSpPr>
          <p:nvPr>
            <p:ph type="body" idx="4"/>
          </p:nvPr>
        </p:nvSpPr>
        <p:spPr>
          <a:xfrm>
            <a:off x="6191754" y="2516457"/>
            <a:ext cx="4703259" cy="3655743"/>
          </a:xfrm>
          <a:prstGeom prst="rect">
            <a:avLst/>
          </a:prstGeom>
          <a:noFill/>
          <a:ln>
            <a:noFill/>
          </a:ln>
        </p:spPr>
        <p:txBody>
          <a:bodyPr spcFirstLastPara="1" wrap="square" lIns="91425" tIns="45700" rIns="91425" bIns="45700" anchor="t" anchorCtr="0">
            <a:no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132" name="Google Shape;132;p21"/>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1"/>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21"/>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22"/>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2"/>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2"/>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140"/>
        <p:cNvGrpSpPr/>
        <p:nvPr/>
      </p:nvGrpSpPr>
      <p:grpSpPr>
        <a:xfrm>
          <a:off x="0" y="0"/>
          <a:ext cx="0" cy="0"/>
          <a:chOff x="0" y="0"/>
          <a:chExt cx="0" cy="0"/>
        </a:xfrm>
      </p:grpSpPr>
      <p:sp>
        <p:nvSpPr>
          <p:cNvPr id="141" name="Google Shape;141;p23"/>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3"/>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23"/>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4"/>
        <p:cNvGrpSpPr/>
        <p:nvPr/>
      </p:nvGrpSpPr>
      <p:grpSpPr>
        <a:xfrm>
          <a:off x="0" y="0"/>
          <a:ext cx="0" cy="0"/>
          <a:chOff x="0" y="0"/>
          <a:chExt cx="0" cy="0"/>
        </a:xfrm>
      </p:grpSpPr>
      <p:sp>
        <p:nvSpPr>
          <p:cNvPr id="145" name="Google Shape;145;p24"/>
          <p:cNvSpPr txBox="1">
            <a:spLocks noGrp="1"/>
          </p:cNvSpPr>
          <p:nvPr>
            <p:ph type="title"/>
          </p:nvPr>
        </p:nvSpPr>
        <p:spPr>
          <a:xfrm>
            <a:off x="7770811" y="1676400"/>
            <a:ext cx="3810000" cy="2438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4"/>
          <p:cNvSpPr txBox="1">
            <a:spLocks noGrp="1"/>
          </p:cNvSpPr>
          <p:nvPr>
            <p:ph type="body" idx="1"/>
          </p:nvPr>
        </p:nvSpPr>
        <p:spPr>
          <a:xfrm>
            <a:off x="1293813" y="685800"/>
            <a:ext cx="6172200" cy="54864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147" name="Google Shape;147;p24"/>
          <p:cNvSpPr txBox="1">
            <a:spLocks noGrp="1"/>
          </p:cNvSpPr>
          <p:nvPr>
            <p:ph type="body" idx="2"/>
          </p:nvPr>
        </p:nvSpPr>
        <p:spPr>
          <a:xfrm>
            <a:off x="7770811" y="4191000"/>
            <a:ext cx="3810000" cy="1524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
        <p:nvSpPr>
          <p:cNvPr id="148" name="Google Shape;148;p24"/>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4"/>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24"/>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7770812" y="1676400"/>
            <a:ext cx="3810000" cy="2438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25" descr="An empty placeholder to add an image. Click on the placeholder and select the image that you wish to add."/>
          <p:cNvSpPr>
            <a:spLocks noGrp="1"/>
          </p:cNvSpPr>
          <p:nvPr>
            <p:ph type="pic" idx="2"/>
          </p:nvPr>
        </p:nvSpPr>
        <p:spPr>
          <a:xfrm>
            <a:off x="1522412" y="0"/>
            <a:ext cx="5943601" cy="6858000"/>
          </a:xfrm>
          <a:prstGeom prst="rect">
            <a:avLst/>
          </a:prstGeom>
          <a:noFill/>
          <a:ln>
            <a:noFill/>
          </a:ln>
        </p:spPr>
        <p:txBody>
          <a:bodyPr spcFirstLastPara="1" wrap="square" lIns="91425" tIns="914400" rIns="91425" bIns="45700" anchor="t" anchorCtr="0">
            <a:noAutofit/>
          </a:bodyPr>
          <a:lstStyle>
            <a:lvl1pPr marR="0" lvl="0" algn="ctr" rtl="0">
              <a:lnSpc>
                <a:spcPct val="90000"/>
              </a:lnSpc>
              <a:spcBef>
                <a:spcPts val="1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6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54" name="Google Shape;154;p25"/>
          <p:cNvSpPr txBox="1">
            <a:spLocks noGrp="1"/>
          </p:cNvSpPr>
          <p:nvPr>
            <p:ph type="body" idx="1"/>
          </p:nvPr>
        </p:nvSpPr>
        <p:spPr>
          <a:xfrm>
            <a:off x="7770812" y="4191000"/>
            <a:ext cx="3810000" cy="1524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5"/>
        <p:cNvGrpSpPr/>
        <p:nvPr/>
      </p:nvGrpSpPr>
      <p:grpSpPr>
        <a:xfrm>
          <a:off x="0" y="0"/>
          <a:ext cx="0" cy="0"/>
          <a:chOff x="0" y="0"/>
          <a:chExt cx="0" cy="0"/>
        </a:xfrm>
      </p:grpSpPr>
      <p:sp>
        <p:nvSpPr>
          <p:cNvPr id="156" name="Google Shape;156;p26"/>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26"/>
          <p:cNvSpPr txBox="1">
            <a:spLocks noGrp="1"/>
          </p:cNvSpPr>
          <p:nvPr>
            <p:ph type="body" idx="1"/>
          </p:nvPr>
        </p:nvSpPr>
        <p:spPr>
          <a:xfrm rot="5400000">
            <a:off x="3846513" y="-876300"/>
            <a:ext cx="4495800" cy="960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158" name="Google Shape;158;p26"/>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26"/>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26"/>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rot="5400000">
            <a:off x="7808913" y="2324101"/>
            <a:ext cx="5791200" cy="190499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7"/>
          <p:cNvSpPr txBox="1">
            <a:spLocks noGrp="1"/>
          </p:cNvSpPr>
          <p:nvPr>
            <p:ph type="body" idx="1"/>
          </p:nvPr>
        </p:nvSpPr>
        <p:spPr>
          <a:xfrm rot="5400000">
            <a:off x="2551114" y="-876300"/>
            <a:ext cx="5791200" cy="8305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164" name="Google Shape;164;p27"/>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7"/>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7"/>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67"/>
        <p:cNvGrpSpPr/>
        <p:nvPr/>
      </p:nvGrpSpPr>
      <p:grpSpPr>
        <a:xfrm>
          <a:off x="0" y="0"/>
          <a:ext cx="0" cy="0"/>
          <a:chOff x="0" y="0"/>
          <a:chExt cx="0" cy="0"/>
        </a:xfrm>
      </p:grpSpPr>
      <p:sp>
        <p:nvSpPr>
          <p:cNvPr id="168" name="Google Shape;168;p28"/>
          <p:cNvSpPr txBox="1">
            <a:spLocks noGrp="1"/>
          </p:cNvSpPr>
          <p:nvPr>
            <p:ph type="title"/>
          </p:nvPr>
        </p:nvSpPr>
        <p:spPr>
          <a:xfrm>
            <a:off x="3496892" y="2186231"/>
            <a:ext cx="8082491" cy="203007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28"/>
          <p:cNvSpPr txBox="1">
            <a:spLocks noGrp="1"/>
          </p:cNvSpPr>
          <p:nvPr>
            <p:ph type="body" idx="1"/>
          </p:nvPr>
        </p:nvSpPr>
        <p:spPr>
          <a:xfrm>
            <a:off x="3496892" y="5434014"/>
            <a:ext cx="5204575" cy="384859"/>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F9F9F9"/>
              </a:buClr>
              <a:buSzPts val="1800"/>
              <a:buFont typeface="Arial"/>
              <a:buNone/>
              <a:defRPr sz="1800" b="0" i="0" u="none" strike="noStrike" cap="none">
                <a:solidFill>
                  <a:srgbClr val="F9F9F9"/>
                </a:solidFill>
                <a:latin typeface="Arial"/>
                <a:ea typeface="Arial"/>
                <a:cs typeface="Arial"/>
                <a:sym typeface="Arial"/>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42900" algn="l">
              <a:lnSpc>
                <a:spcPct val="90000"/>
              </a:lnSpc>
              <a:spcBef>
                <a:spcPts val="600"/>
              </a:spcBef>
              <a:spcAft>
                <a:spcPts val="0"/>
              </a:spcAft>
              <a:buClr>
                <a:schemeClr val="dk1"/>
              </a:buClr>
              <a:buSzPts val="1800"/>
              <a:buChar char="–"/>
              <a:defRPr/>
            </a:lvl5pPr>
            <a:lvl6pPr marL="2743200" lvl="5" indent="-342900" algn="l">
              <a:spcBef>
                <a:spcPts val="600"/>
              </a:spcBef>
              <a:spcAft>
                <a:spcPts val="0"/>
              </a:spcAft>
              <a:buClr>
                <a:schemeClr val="dk1"/>
              </a:buClr>
              <a:buSzPts val="1800"/>
              <a:buChar char="–"/>
              <a:defRPr/>
            </a:lvl6pPr>
            <a:lvl7pPr marL="3200400" lvl="6" indent="-342900" algn="l">
              <a:spcBef>
                <a:spcPts val="600"/>
              </a:spcBef>
              <a:spcAft>
                <a:spcPts val="0"/>
              </a:spcAft>
              <a:buClr>
                <a:schemeClr val="dk1"/>
              </a:buClr>
              <a:buSzPts val="1800"/>
              <a:buChar char="–"/>
              <a:defRPr/>
            </a:lvl7pPr>
            <a:lvl8pPr marL="3657600" lvl="7" indent="-342900" algn="l">
              <a:spcBef>
                <a:spcPts val="600"/>
              </a:spcBef>
              <a:spcAft>
                <a:spcPts val="0"/>
              </a:spcAft>
              <a:buClr>
                <a:schemeClr val="dk1"/>
              </a:buClr>
              <a:buSzPts val="1800"/>
              <a:buChar char="–"/>
              <a:defRPr/>
            </a:lvl8pPr>
            <a:lvl9pPr marL="4114800" lvl="8" indent="-342900" algn="l">
              <a:spcBef>
                <a:spcPts val="600"/>
              </a:spcBef>
              <a:spcAft>
                <a:spcPts val="0"/>
              </a:spcAft>
              <a:buClr>
                <a:schemeClr val="dk1"/>
              </a:buClr>
              <a:buSzPts val="1800"/>
              <a:buChar char="–"/>
              <a:defRPr/>
            </a:lvl9pPr>
          </a:lstStyle>
          <a:p>
            <a:endParaRPr/>
          </a:p>
        </p:txBody>
      </p:sp>
    </p:spTree>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6"/>
        <p:cNvGrpSpPr/>
        <p:nvPr/>
      </p:nvGrpSpPr>
      <p:grpSpPr>
        <a:xfrm>
          <a:off x="0" y="0"/>
          <a:ext cx="0" cy="0"/>
          <a:chOff x="0" y="0"/>
          <a:chExt cx="0" cy="0"/>
        </a:xfrm>
      </p:grpSpPr>
      <p:sp>
        <p:nvSpPr>
          <p:cNvPr id="177" name="Google Shape;177;p30"/>
          <p:cNvSpPr txBox="1">
            <a:spLocks noGrp="1"/>
          </p:cNvSpPr>
          <p:nvPr>
            <p:ph type="title"/>
          </p:nvPr>
        </p:nvSpPr>
        <p:spPr>
          <a:xfrm>
            <a:off x="831635" y="1709739"/>
            <a:ext cx="10512862"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531"/>
              <a:buFont typeface="Calibri"/>
              <a:buNone/>
              <a:defRPr sz="253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30"/>
          <p:cNvSpPr txBox="1">
            <a:spLocks noGrp="1"/>
          </p:cNvSpPr>
          <p:nvPr>
            <p:ph type="body" idx="1"/>
          </p:nvPr>
        </p:nvSpPr>
        <p:spPr>
          <a:xfrm>
            <a:off x="831635" y="4589465"/>
            <a:ext cx="10512862"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422"/>
              </a:spcBef>
              <a:spcAft>
                <a:spcPts val="0"/>
              </a:spcAft>
              <a:buClr>
                <a:schemeClr val="dk1"/>
              </a:buClr>
              <a:buSzPts val="1013"/>
              <a:buNone/>
              <a:defRPr sz="1013">
                <a:solidFill>
                  <a:schemeClr val="dk1"/>
                </a:solidFill>
              </a:defRPr>
            </a:lvl1pPr>
            <a:lvl2pPr marL="914400" lvl="1" indent="-228600" algn="l">
              <a:lnSpc>
                <a:spcPct val="90000"/>
              </a:lnSpc>
              <a:spcBef>
                <a:spcPts val="211"/>
              </a:spcBef>
              <a:spcAft>
                <a:spcPts val="0"/>
              </a:spcAft>
              <a:buClr>
                <a:srgbClr val="888888"/>
              </a:buClr>
              <a:buSzPts val="844"/>
              <a:buNone/>
              <a:defRPr sz="843">
                <a:solidFill>
                  <a:srgbClr val="888888"/>
                </a:solidFill>
              </a:defRPr>
            </a:lvl2pPr>
            <a:lvl3pPr marL="1371600" lvl="2" indent="-228600" algn="l">
              <a:lnSpc>
                <a:spcPct val="90000"/>
              </a:lnSpc>
              <a:spcBef>
                <a:spcPts val="211"/>
              </a:spcBef>
              <a:spcAft>
                <a:spcPts val="0"/>
              </a:spcAft>
              <a:buClr>
                <a:srgbClr val="888888"/>
              </a:buClr>
              <a:buSzPts val="759"/>
              <a:buNone/>
              <a:defRPr sz="759">
                <a:solidFill>
                  <a:srgbClr val="888888"/>
                </a:solidFill>
              </a:defRPr>
            </a:lvl3pPr>
            <a:lvl4pPr marL="1828800" lvl="3" indent="-228600" algn="l">
              <a:lnSpc>
                <a:spcPct val="90000"/>
              </a:lnSpc>
              <a:spcBef>
                <a:spcPts val="211"/>
              </a:spcBef>
              <a:spcAft>
                <a:spcPts val="0"/>
              </a:spcAft>
              <a:buClr>
                <a:srgbClr val="888888"/>
              </a:buClr>
              <a:buSzPts val="675"/>
              <a:buNone/>
              <a:defRPr sz="675">
                <a:solidFill>
                  <a:srgbClr val="888888"/>
                </a:solidFill>
              </a:defRPr>
            </a:lvl4pPr>
            <a:lvl5pPr marL="2286000" lvl="4" indent="-228600" algn="l">
              <a:lnSpc>
                <a:spcPct val="90000"/>
              </a:lnSpc>
              <a:spcBef>
                <a:spcPts val="211"/>
              </a:spcBef>
              <a:spcAft>
                <a:spcPts val="0"/>
              </a:spcAft>
              <a:buClr>
                <a:srgbClr val="888888"/>
              </a:buClr>
              <a:buSzPts val="675"/>
              <a:buNone/>
              <a:defRPr sz="675">
                <a:solidFill>
                  <a:srgbClr val="888888"/>
                </a:solidFill>
              </a:defRPr>
            </a:lvl5pPr>
            <a:lvl6pPr marL="2743200" lvl="5" indent="-228600" algn="l">
              <a:lnSpc>
                <a:spcPct val="90000"/>
              </a:lnSpc>
              <a:spcBef>
                <a:spcPts val="211"/>
              </a:spcBef>
              <a:spcAft>
                <a:spcPts val="0"/>
              </a:spcAft>
              <a:buClr>
                <a:srgbClr val="888888"/>
              </a:buClr>
              <a:buSzPts val="675"/>
              <a:buNone/>
              <a:defRPr sz="675">
                <a:solidFill>
                  <a:srgbClr val="888888"/>
                </a:solidFill>
              </a:defRPr>
            </a:lvl6pPr>
            <a:lvl7pPr marL="3200400" lvl="6" indent="-228600" algn="l">
              <a:lnSpc>
                <a:spcPct val="90000"/>
              </a:lnSpc>
              <a:spcBef>
                <a:spcPts val="211"/>
              </a:spcBef>
              <a:spcAft>
                <a:spcPts val="0"/>
              </a:spcAft>
              <a:buClr>
                <a:srgbClr val="888888"/>
              </a:buClr>
              <a:buSzPts val="675"/>
              <a:buNone/>
              <a:defRPr sz="675">
                <a:solidFill>
                  <a:srgbClr val="888888"/>
                </a:solidFill>
              </a:defRPr>
            </a:lvl7pPr>
            <a:lvl8pPr marL="3657600" lvl="7" indent="-228600" algn="l">
              <a:lnSpc>
                <a:spcPct val="90000"/>
              </a:lnSpc>
              <a:spcBef>
                <a:spcPts val="211"/>
              </a:spcBef>
              <a:spcAft>
                <a:spcPts val="0"/>
              </a:spcAft>
              <a:buClr>
                <a:srgbClr val="888888"/>
              </a:buClr>
              <a:buSzPts val="675"/>
              <a:buNone/>
              <a:defRPr sz="675">
                <a:solidFill>
                  <a:srgbClr val="888888"/>
                </a:solidFill>
              </a:defRPr>
            </a:lvl8pPr>
            <a:lvl9pPr marL="4114800" lvl="8" indent="-228600" algn="l">
              <a:lnSpc>
                <a:spcPct val="90000"/>
              </a:lnSpc>
              <a:spcBef>
                <a:spcPts val="211"/>
              </a:spcBef>
              <a:spcAft>
                <a:spcPts val="0"/>
              </a:spcAft>
              <a:buClr>
                <a:srgbClr val="888888"/>
              </a:buClr>
              <a:buSzPts val="675"/>
              <a:buNone/>
              <a:defRPr sz="675">
                <a:solidFill>
                  <a:srgbClr val="888888"/>
                </a:solidFill>
              </a:defRPr>
            </a:lvl9pPr>
          </a:lstStyle>
          <a:p>
            <a:endParaRPr/>
          </a:p>
        </p:txBody>
      </p:sp>
      <p:sp>
        <p:nvSpPr>
          <p:cNvPr id="179" name="Google Shape;179;p30"/>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30"/>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30"/>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2"/>
        <p:cNvGrpSpPr/>
        <p:nvPr/>
      </p:nvGrpSpPr>
      <p:grpSpPr>
        <a:xfrm>
          <a:off x="0" y="0"/>
          <a:ext cx="0" cy="0"/>
          <a:chOff x="0" y="0"/>
          <a:chExt cx="0" cy="0"/>
        </a:xfrm>
      </p:grpSpPr>
      <p:sp>
        <p:nvSpPr>
          <p:cNvPr id="183" name="Google Shape;183;p31"/>
          <p:cNvSpPr txBox="1">
            <a:spLocks noGrp="1"/>
          </p:cNvSpPr>
          <p:nvPr>
            <p:ph type="ctrTitle"/>
          </p:nvPr>
        </p:nvSpPr>
        <p:spPr>
          <a:xfrm>
            <a:off x="914162" y="1122363"/>
            <a:ext cx="10360501"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2531"/>
              <a:buFont typeface="Calibri"/>
              <a:buNone/>
              <a:defRPr sz="253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31"/>
          <p:cNvSpPr txBox="1">
            <a:spLocks noGrp="1"/>
          </p:cNvSpPr>
          <p:nvPr>
            <p:ph type="subTitle" idx="1"/>
          </p:nvPr>
        </p:nvSpPr>
        <p:spPr>
          <a:xfrm>
            <a:off x="1523603" y="3602038"/>
            <a:ext cx="9141619"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422"/>
              </a:spcBef>
              <a:spcAft>
                <a:spcPts val="0"/>
              </a:spcAft>
              <a:buClr>
                <a:schemeClr val="dk1"/>
              </a:buClr>
              <a:buSzPts val="1013"/>
              <a:buNone/>
              <a:defRPr sz="1013"/>
            </a:lvl1pPr>
            <a:lvl2pPr lvl="1" algn="ctr">
              <a:lnSpc>
                <a:spcPct val="90000"/>
              </a:lnSpc>
              <a:spcBef>
                <a:spcPts val="211"/>
              </a:spcBef>
              <a:spcAft>
                <a:spcPts val="0"/>
              </a:spcAft>
              <a:buClr>
                <a:schemeClr val="dk1"/>
              </a:buClr>
              <a:buSzPts val="844"/>
              <a:buNone/>
              <a:defRPr sz="843"/>
            </a:lvl2pPr>
            <a:lvl3pPr lvl="2" algn="ctr">
              <a:lnSpc>
                <a:spcPct val="90000"/>
              </a:lnSpc>
              <a:spcBef>
                <a:spcPts val="211"/>
              </a:spcBef>
              <a:spcAft>
                <a:spcPts val="0"/>
              </a:spcAft>
              <a:buClr>
                <a:schemeClr val="dk1"/>
              </a:buClr>
              <a:buSzPts val="759"/>
              <a:buNone/>
              <a:defRPr sz="759"/>
            </a:lvl3pPr>
            <a:lvl4pPr lvl="3" algn="ctr">
              <a:lnSpc>
                <a:spcPct val="90000"/>
              </a:lnSpc>
              <a:spcBef>
                <a:spcPts val="211"/>
              </a:spcBef>
              <a:spcAft>
                <a:spcPts val="0"/>
              </a:spcAft>
              <a:buClr>
                <a:schemeClr val="dk1"/>
              </a:buClr>
              <a:buSzPts val="675"/>
              <a:buNone/>
              <a:defRPr sz="675"/>
            </a:lvl4pPr>
            <a:lvl5pPr lvl="4" algn="ctr">
              <a:lnSpc>
                <a:spcPct val="90000"/>
              </a:lnSpc>
              <a:spcBef>
                <a:spcPts val="211"/>
              </a:spcBef>
              <a:spcAft>
                <a:spcPts val="0"/>
              </a:spcAft>
              <a:buClr>
                <a:schemeClr val="dk1"/>
              </a:buClr>
              <a:buSzPts val="675"/>
              <a:buNone/>
              <a:defRPr sz="675"/>
            </a:lvl5pPr>
            <a:lvl6pPr lvl="5" algn="ctr">
              <a:lnSpc>
                <a:spcPct val="90000"/>
              </a:lnSpc>
              <a:spcBef>
                <a:spcPts val="211"/>
              </a:spcBef>
              <a:spcAft>
                <a:spcPts val="0"/>
              </a:spcAft>
              <a:buClr>
                <a:schemeClr val="dk1"/>
              </a:buClr>
              <a:buSzPts val="675"/>
              <a:buNone/>
              <a:defRPr sz="675"/>
            </a:lvl6pPr>
            <a:lvl7pPr lvl="6" algn="ctr">
              <a:lnSpc>
                <a:spcPct val="90000"/>
              </a:lnSpc>
              <a:spcBef>
                <a:spcPts val="211"/>
              </a:spcBef>
              <a:spcAft>
                <a:spcPts val="0"/>
              </a:spcAft>
              <a:buClr>
                <a:schemeClr val="dk1"/>
              </a:buClr>
              <a:buSzPts val="675"/>
              <a:buNone/>
              <a:defRPr sz="675"/>
            </a:lvl7pPr>
            <a:lvl8pPr lvl="7" algn="ctr">
              <a:lnSpc>
                <a:spcPct val="90000"/>
              </a:lnSpc>
              <a:spcBef>
                <a:spcPts val="211"/>
              </a:spcBef>
              <a:spcAft>
                <a:spcPts val="0"/>
              </a:spcAft>
              <a:buClr>
                <a:schemeClr val="dk1"/>
              </a:buClr>
              <a:buSzPts val="675"/>
              <a:buNone/>
              <a:defRPr sz="675"/>
            </a:lvl8pPr>
            <a:lvl9pPr lvl="8" algn="ctr">
              <a:lnSpc>
                <a:spcPct val="90000"/>
              </a:lnSpc>
              <a:spcBef>
                <a:spcPts val="211"/>
              </a:spcBef>
              <a:spcAft>
                <a:spcPts val="0"/>
              </a:spcAft>
              <a:buClr>
                <a:schemeClr val="dk1"/>
              </a:buClr>
              <a:buSzPts val="675"/>
              <a:buNone/>
              <a:defRPr sz="675"/>
            </a:lvl9pPr>
          </a:lstStyle>
          <a:p>
            <a:endParaRPr/>
          </a:p>
        </p:txBody>
      </p:sp>
      <p:sp>
        <p:nvSpPr>
          <p:cNvPr id="185" name="Google Shape;185;p31"/>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31"/>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31"/>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
          <p:cNvSpPr txBox="1">
            <a:spLocks noGrp="1"/>
          </p:cNvSpPr>
          <p:nvPr>
            <p:ph type="ctrTitle"/>
          </p:nvPr>
        </p:nvSpPr>
        <p:spPr>
          <a:xfrm>
            <a:off x="1293815" y="990600"/>
            <a:ext cx="8458200" cy="3200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subTitle" idx="1"/>
          </p:nvPr>
        </p:nvSpPr>
        <p:spPr>
          <a:xfrm>
            <a:off x="1293813" y="4267200"/>
            <a:ext cx="8458200" cy="13716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1"/>
              </a:buClr>
              <a:buSzPts val="2400"/>
              <a:buNone/>
              <a:defRPr sz="2400">
                <a:solidFill>
                  <a:schemeClr val="dk1"/>
                </a:solidFill>
              </a:defRPr>
            </a:lvl1pPr>
            <a:lvl2pPr lvl="1" algn="ctr">
              <a:lnSpc>
                <a:spcPct val="90000"/>
              </a:lnSpc>
              <a:spcBef>
                <a:spcPts val="600"/>
              </a:spcBef>
              <a:spcAft>
                <a:spcPts val="0"/>
              </a:spcAft>
              <a:buClr>
                <a:srgbClr val="899495"/>
              </a:buClr>
              <a:buSzPts val="2000"/>
              <a:buNone/>
              <a:defRPr>
                <a:solidFill>
                  <a:srgbClr val="899495"/>
                </a:solidFill>
              </a:defRPr>
            </a:lvl2pPr>
            <a:lvl3pPr lvl="2" algn="ctr">
              <a:lnSpc>
                <a:spcPct val="90000"/>
              </a:lnSpc>
              <a:spcBef>
                <a:spcPts val="600"/>
              </a:spcBef>
              <a:spcAft>
                <a:spcPts val="0"/>
              </a:spcAft>
              <a:buClr>
                <a:srgbClr val="899495"/>
              </a:buClr>
              <a:buSzPts val="1800"/>
              <a:buNone/>
              <a:defRPr>
                <a:solidFill>
                  <a:srgbClr val="899495"/>
                </a:solidFill>
              </a:defRPr>
            </a:lvl3pPr>
            <a:lvl4pPr lvl="3" algn="ctr">
              <a:lnSpc>
                <a:spcPct val="90000"/>
              </a:lnSpc>
              <a:spcBef>
                <a:spcPts val="600"/>
              </a:spcBef>
              <a:spcAft>
                <a:spcPts val="0"/>
              </a:spcAft>
              <a:buClr>
                <a:srgbClr val="899495"/>
              </a:buClr>
              <a:buSzPts val="1600"/>
              <a:buNone/>
              <a:defRPr>
                <a:solidFill>
                  <a:srgbClr val="899495"/>
                </a:solidFill>
              </a:defRPr>
            </a:lvl4pPr>
            <a:lvl5pPr lvl="4" algn="ctr">
              <a:lnSpc>
                <a:spcPct val="90000"/>
              </a:lnSpc>
              <a:spcBef>
                <a:spcPts val="600"/>
              </a:spcBef>
              <a:spcAft>
                <a:spcPts val="0"/>
              </a:spcAft>
              <a:buClr>
                <a:srgbClr val="899495"/>
              </a:buClr>
              <a:buSzPts val="1600"/>
              <a:buNone/>
              <a:defRPr>
                <a:solidFill>
                  <a:srgbClr val="899495"/>
                </a:solidFill>
              </a:defRPr>
            </a:lvl5pPr>
            <a:lvl6pPr lvl="5" algn="ctr">
              <a:spcBef>
                <a:spcPts val="600"/>
              </a:spcBef>
              <a:spcAft>
                <a:spcPts val="0"/>
              </a:spcAft>
              <a:buClr>
                <a:srgbClr val="899495"/>
              </a:buClr>
              <a:buSzPts val="1600"/>
              <a:buNone/>
              <a:defRPr>
                <a:solidFill>
                  <a:srgbClr val="899495"/>
                </a:solidFill>
              </a:defRPr>
            </a:lvl6pPr>
            <a:lvl7pPr lvl="6" algn="ctr">
              <a:spcBef>
                <a:spcPts val="600"/>
              </a:spcBef>
              <a:spcAft>
                <a:spcPts val="0"/>
              </a:spcAft>
              <a:buClr>
                <a:srgbClr val="899495"/>
              </a:buClr>
              <a:buSzPts val="1600"/>
              <a:buNone/>
              <a:defRPr>
                <a:solidFill>
                  <a:srgbClr val="899495"/>
                </a:solidFill>
              </a:defRPr>
            </a:lvl7pPr>
            <a:lvl8pPr lvl="7" algn="ctr">
              <a:spcBef>
                <a:spcPts val="600"/>
              </a:spcBef>
              <a:spcAft>
                <a:spcPts val="0"/>
              </a:spcAft>
              <a:buClr>
                <a:srgbClr val="899495"/>
              </a:buClr>
              <a:buSzPts val="1600"/>
              <a:buNone/>
              <a:defRPr>
                <a:solidFill>
                  <a:srgbClr val="899495"/>
                </a:solidFill>
              </a:defRPr>
            </a:lvl8pPr>
            <a:lvl9pPr lvl="8" algn="ctr">
              <a:spcBef>
                <a:spcPts val="600"/>
              </a:spcBef>
              <a:spcAft>
                <a:spcPts val="0"/>
              </a:spcAft>
              <a:buClr>
                <a:srgbClr val="899495"/>
              </a:buClr>
              <a:buSzPts val="1600"/>
              <a:buNone/>
              <a:defRPr>
                <a:solidFill>
                  <a:srgbClr val="899495"/>
                </a:solidFill>
              </a:defRPr>
            </a:lvl9pPr>
          </a:lstStyle>
          <a:p>
            <a:endParaRPr/>
          </a:p>
        </p:txBody>
      </p:sp>
      <p:sp>
        <p:nvSpPr>
          <p:cNvPr id="27" name="Google Shape;27;p4"/>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837983" y="365127"/>
            <a:ext cx="10512862"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32"/>
          <p:cNvSpPr txBox="1">
            <a:spLocks noGrp="1"/>
          </p:cNvSpPr>
          <p:nvPr>
            <p:ph type="body" idx="1"/>
          </p:nvPr>
        </p:nvSpPr>
        <p:spPr>
          <a:xfrm>
            <a:off x="837983" y="1825625"/>
            <a:ext cx="10512862"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191" name="Google Shape;191;p32"/>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32"/>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32"/>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837983" y="365127"/>
            <a:ext cx="10512862"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33"/>
          <p:cNvSpPr txBox="1">
            <a:spLocks noGrp="1"/>
          </p:cNvSpPr>
          <p:nvPr>
            <p:ph type="body" idx="1"/>
          </p:nvPr>
        </p:nvSpPr>
        <p:spPr>
          <a:xfrm>
            <a:off x="837982" y="1825625"/>
            <a:ext cx="51802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197" name="Google Shape;197;p33"/>
          <p:cNvSpPr txBox="1">
            <a:spLocks noGrp="1"/>
          </p:cNvSpPr>
          <p:nvPr>
            <p:ph type="body" idx="2"/>
          </p:nvPr>
        </p:nvSpPr>
        <p:spPr>
          <a:xfrm>
            <a:off x="6170593" y="1825625"/>
            <a:ext cx="51802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198" name="Google Shape;198;p33"/>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33"/>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p33"/>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1"/>
        <p:cNvGrpSpPr/>
        <p:nvPr/>
      </p:nvGrpSpPr>
      <p:grpSpPr>
        <a:xfrm>
          <a:off x="0" y="0"/>
          <a:ext cx="0" cy="0"/>
          <a:chOff x="0" y="0"/>
          <a:chExt cx="0" cy="0"/>
        </a:xfrm>
      </p:grpSpPr>
      <p:sp>
        <p:nvSpPr>
          <p:cNvPr id="202" name="Google Shape;202;p34"/>
          <p:cNvSpPr txBox="1">
            <a:spLocks noGrp="1"/>
          </p:cNvSpPr>
          <p:nvPr>
            <p:ph type="title"/>
          </p:nvPr>
        </p:nvSpPr>
        <p:spPr>
          <a:xfrm>
            <a:off x="839570" y="365127"/>
            <a:ext cx="10512862"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34"/>
          <p:cNvSpPr txBox="1">
            <a:spLocks noGrp="1"/>
          </p:cNvSpPr>
          <p:nvPr>
            <p:ph type="body" idx="1"/>
          </p:nvPr>
        </p:nvSpPr>
        <p:spPr>
          <a:xfrm>
            <a:off x="839571" y="1681163"/>
            <a:ext cx="5156443"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422"/>
              </a:spcBef>
              <a:spcAft>
                <a:spcPts val="0"/>
              </a:spcAft>
              <a:buClr>
                <a:schemeClr val="dk1"/>
              </a:buClr>
              <a:buSzPts val="1013"/>
              <a:buNone/>
              <a:defRPr sz="1013" b="1"/>
            </a:lvl1pPr>
            <a:lvl2pPr marL="914400" lvl="1" indent="-228600" algn="l">
              <a:lnSpc>
                <a:spcPct val="90000"/>
              </a:lnSpc>
              <a:spcBef>
                <a:spcPts val="211"/>
              </a:spcBef>
              <a:spcAft>
                <a:spcPts val="0"/>
              </a:spcAft>
              <a:buClr>
                <a:schemeClr val="dk1"/>
              </a:buClr>
              <a:buSzPts val="844"/>
              <a:buNone/>
              <a:defRPr sz="843" b="1"/>
            </a:lvl2pPr>
            <a:lvl3pPr marL="1371600" lvl="2" indent="-228600" algn="l">
              <a:lnSpc>
                <a:spcPct val="90000"/>
              </a:lnSpc>
              <a:spcBef>
                <a:spcPts val="211"/>
              </a:spcBef>
              <a:spcAft>
                <a:spcPts val="0"/>
              </a:spcAft>
              <a:buClr>
                <a:schemeClr val="dk1"/>
              </a:buClr>
              <a:buSzPts val="759"/>
              <a:buNone/>
              <a:defRPr sz="759" b="1"/>
            </a:lvl3pPr>
            <a:lvl4pPr marL="1828800" lvl="3" indent="-228600" algn="l">
              <a:lnSpc>
                <a:spcPct val="90000"/>
              </a:lnSpc>
              <a:spcBef>
                <a:spcPts val="211"/>
              </a:spcBef>
              <a:spcAft>
                <a:spcPts val="0"/>
              </a:spcAft>
              <a:buClr>
                <a:schemeClr val="dk1"/>
              </a:buClr>
              <a:buSzPts val="675"/>
              <a:buNone/>
              <a:defRPr sz="675" b="1"/>
            </a:lvl4pPr>
            <a:lvl5pPr marL="2286000" lvl="4" indent="-228600" algn="l">
              <a:lnSpc>
                <a:spcPct val="90000"/>
              </a:lnSpc>
              <a:spcBef>
                <a:spcPts val="211"/>
              </a:spcBef>
              <a:spcAft>
                <a:spcPts val="0"/>
              </a:spcAft>
              <a:buClr>
                <a:schemeClr val="dk1"/>
              </a:buClr>
              <a:buSzPts val="675"/>
              <a:buNone/>
              <a:defRPr sz="675" b="1"/>
            </a:lvl5pPr>
            <a:lvl6pPr marL="2743200" lvl="5" indent="-228600" algn="l">
              <a:lnSpc>
                <a:spcPct val="90000"/>
              </a:lnSpc>
              <a:spcBef>
                <a:spcPts val="211"/>
              </a:spcBef>
              <a:spcAft>
                <a:spcPts val="0"/>
              </a:spcAft>
              <a:buClr>
                <a:schemeClr val="dk1"/>
              </a:buClr>
              <a:buSzPts val="675"/>
              <a:buNone/>
              <a:defRPr sz="675" b="1"/>
            </a:lvl6pPr>
            <a:lvl7pPr marL="3200400" lvl="6" indent="-228600" algn="l">
              <a:lnSpc>
                <a:spcPct val="90000"/>
              </a:lnSpc>
              <a:spcBef>
                <a:spcPts val="211"/>
              </a:spcBef>
              <a:spcAft>
                <a:spcPts val="0"/>
              </a:spcAft>
              <a:buClr>
                <a:schemeClr val="dk1"/>
              </a:buClr>
              <a:buSzPts val="675"/>
              <a:buNone/>
              <a:defRPr sz="675" b="1"/>
            </a:lvl7pPr>
            <a:lvl8pPr marL="3657600" lvl="7" indent="-228600" algn="l">
              <a:lnSpc>
                <a:spcPct val="90000"/>
              </a:lnSpc>
              <a:spcBef>
                <a:spcPts val="211"/>
              </a:spcBef>
              <a:spcAft>
                <a:spcPts val="0"/>
              </a:spcAft>
              <a:buClr>
                <a:schemeClr val="dk1"/>
              </a:buClr>
              <a:buSzPts val="675"/>
              <a:buNone/>
              <a:defRPr sz="675" b="1"/>
            </a:lvl8pPr>
            <a:lvl9pPr marL="4114800" lvl="8" indent="-228600" algn="l">
              <a:lnSpc>
                <a:spcPct val="90000"/>
              </a:lnSpc>
              <a:spcBef>
                <a:spcPts val="211"/>
              </a:spcBef>
              <a:spcAft>
                <a:spcPts val="0"/>
              </a:spcAft>
              <a:buClr>
                <a:schemeClr val="dk1"/>
              </a:buClr>
              <a:buSzPts val="675"/>
              <a:buNone/>
              <a:defRPr sz="675" b="1"/>
            </a:lvl9pPr>
          </a:lstStyle>
          <a:p>
            <a:endParaRPr/>
          </a:p>
        </p:txBody>
      </p:sp>
      <p:sp>
        <p:nvSpPr>
          <p:cNvPr id="204" name="Google Shape;204;p34"/>
          <p:cNvSpPr txBox="1">
            <a:spLocks noGrp="1"/>
          </p:cNvSpPr>
          <p:nvPr>
            <p:ph type="body" idx="2"/>
          </p:nvPr>
        </p:nvSpPr>
        <p:spPr>
          <a:xfrm>
            <a:off x="839571" y="2505076"/>
            <a:ext cx="5156443"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205" name="Google Shape;205;p34"/>
          <p:cNvSpPr txBox="1">
            <a:spLocks noGrp="1"/>
          </p:cNvSpPr>
          <p:nvPr>
            <p:ph type="body" idx="3"/>
          </p:nvPr>
        </p:nvSpPr>
        <p:spPr>
          <a:xfrm>
            <a:off x="6170594" y="1681163"/>
            <a:ext cx="518183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422"/>
              </a:spcBef>
              <a:spcAft>
                <a:spcPts val="0"/>
              </a:spcAft>
              <a:buClr>
                <a:schemeClr val="dk1"/>
              </a:buClr>
              <a:buSzPts val="1013"/>
              <a:buNone/>
              <a:defRPr sz="1013" b="1"/>
            </a:lvl1pPr>
            <a:lvl2pPr marL="914400" lvl="1" indent="-228600" algn="l">
              <a:lnSpc>
                <a:spcPct val="90000"/>
              </a:lnSpc>
              <a:spcBef>
                <a:spcPts val="211"/>
              </a:spcBef>
              <a:spcAft>
                <a:spcPts val="0"/>
              </a:spcAft>
              <a:buClr>
                <a:schemeClr val="dk1"/>
              </a:buClr>
              <a:buSzPts val="844"/>
              <a:buNone/>
              <a:defRPr sz="843" b="1"/>
            </a:lvl2pPr>
            <a:lvl3pPr marL="1371600" lvl="2" indent="-228600" algn="l">
              <a:lnSpc>
                <a:spcPct val="90000"/>
              </a:lnSpc>
              <a:spcBef>
                <a:spcPts val="211"/>
              </a:spcBef>
              <a:spcAft>
                <a:spcPts val="0"/>
              </a:spcAft>
              <a:buClr>
                <a:schemeClr val="dk1"/>
              </a:buClr>
              <a:buSzPts val="759"/>
              <a:buNone/>
              <a:defRPr sz="759" b="1"/>
            </a:lvl3pPr>
            <a:lvl4pPr marL="1828800" lvl="3" indent="-228600" algn="l">
              <a:lnSpc>
                <a:spcPct val="90000"/>
              </a:lnSpc>
              <a:spcBef>
                <a:spcPts val="211"/>
              </a:spcBef>
              <a:spcAft>
                <a:spcPts val="0"/>
              </a:spcAft>
              <a:buClr>
                <a:schemeClr val="dk1"/>
              </a:buClr>
              <a:buSzPts val="675"/>
              <a:buNone/>
              <a:defRPr sz="675" b="1"/>
            </a:lvl4pPr>
            <a:lvl5pPr marL="2286000" lvl="4" indent="-228600" algn="l">
              <a:lnSpc>
                <a:spcPct val="90000"/>
              </a:lnSpc>
              <a:spcBef>
                <a:spcPts val="211"/>
              </a:spcBef>
              <a:spcAft>
                <a:spcPts val="0"/>
              </a:spcAft>
              <a:buClr>
                <a:schemeClr val="dk1"/>
              </a:buClr>
              <a:buSzPts val="675"/>
              <a:buNone/>
              <a:defRPr sz="675" b="1"/>
            </a:lvl5pPr>
            <a:lvl6pPr marL="2743200" lvl="5" indent="-228600" algn="l">
              <a:lnSpc>
                <a:spcPct val="90000"/>
              </a:lnSpc>
              <a:spcBef>
                <a:spcPts val="211"/>
              </a:spcBef>
              <a:spcAft>
                <a:spcPts val="0"/>
              </a:spcAft>
              <a:buClr>
                <a:schemeClr val="dk1"/>
              </a:buClr>
              <a:buSzPts val="675"/>
              <a:buNone/>
              <a:defRPr sz="675" b="1"/>
            </a:lvl6pPr>
            <a:lvl7pPr marL="3200400" lvl="6" indent="-228600" algn="l">
              <a:lnSpc>
                <a:spcPct val="90000"/>
              </a:lnSpc>
              <a:spcBef>
                <a:spcPts val="211"/>
              </a:spcBef>
              <a:spcAft>
                <a:spcPts val="0"/>
              </a:spcAft>
              <a:buClr>
                <a:schemeClr val="dk1"/>
              </a:buClr>
              <a:buSzPts val="675"/>
              <a:buNone/>
              <a:defRPr sz="675" b="1"/>
            </a:lvl7pPr>
            <a:lvl8pPr marL="3657600" lvl="7" indent="-228600" algn="l">
              <a:lnSpc>
                <a:spcPct val="90000"/>
              </a:lnSpc>
              <a:spcBef>
                <a:spcPts val="211"/>
              </a:spcBef>
              <a:spcAft>
                <a:spcPts val="0"/>
              </a:spcAft>
              <a:buClr>
                <a:schemeClr val="dk1"/>
              </a:buClr>
              <a:buSzPts val="675"/>
              <a:buNone/>
              <a:defRPr sz="675" b="1"/>
            </a:lvl8pPr>
            <a:lvl9pPr marL="4114800" lvl="8" indent="-228600" algn="l">
              <a:lnSpc>
                <a:spcPct val="90000"/>
              </a:lnSpc>
              <a:spcBef>
                <a:spcPts val="211"/>
              </a:spcBef>
              <a:spcAft>
                <a:spcPts val="0"/>
              </a:spcAft>
              <a:buClr>
                <a:schemeClr val="dk1"/>
              </a:buClr>
              <a:buSzPts val="675"/>
              <a:buNone/>
              <a:defRPr sz="675" b="1"/>
            </a:lvl9pPr>
          </a:lstStyle>
          <a:p>
            <a:endParaRPr/>
          </a:p>
        </p:txBody>
      </p:sp>
      <p:sp>
        <p:nvSpPr>
          <p:cNvPr id="206" name="Google Shape;206;p34"/>
          <p:cNvSpPr txBox="1">
            <a:spLocks noGrp="1"/>
          </p:cNvSpPr>
          <p:nvPr>
            <p:ph type="body" idx="4"/>
          </p:nvPr>
        </p:nvSpPr>
        <p:spPr>
          <a:xfrm>
            <a:off x="6170594" y="2505076"/>
            <a:ext cx="518183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207" name="Google Shape;207;p34"/>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34"/>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34"/>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0"/>
        <p:cNvGrpSpPr/>
        <p:nvPr/>
      </p:nvGrpSpPr>
      <p:grpSpPr>
        <a:xfrm>
          <a:off x="0" y="0"/>
          <a:ext cx="0" cy="0"/>
          <a:chOff x="0" y="0"/>
          <a:chExt cx="0" cy="0"/>
        </a:xfrm>
      </p:grpSpPr>
      <p:sp>
        <p:nvSpPr>
          <p:cNvPr id="211" name="Google Shape;211;p35"/>
          <p:cNvSpPr txBox="1">
            <a:spLocks noGrp="1"/>
          </p:cNvSpPr>
          <p:nvPr>
            <p:ph type="title"/>
          </p:nvPr>
        </p:nvSpPr>
        <p:spPr>
          <a:xfrm>
            <a:off x="837983" y="365127"/>
            <a:ext cx="10512862"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35"/>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35"/>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35"/>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5"/>
        <p:cNvGrpSpPr/>
        <p:nvPr/>
      </p:nvGrpSpPr>
      <p:grpSpPr>
        <a:xfrm>
          <a:off x="0" y="0"/>
          <a:ext cx="0" cy="0"/>
          <a:chOff x="0" y="0"/>
          <a:chExt cx="0" cy="0"/>
        </a:xfrm>
      </p:grpSpPr>
      <p:sp>
        <p:nvSpPr>
          <p:cNvPr id="216" name="Google Shape;216;p36"/>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36"/>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36"/>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9"/>
        <p:cNvGrpSpPr/>
        <p:nvPr/>
      </p:nvGrpSpPr>
      <p:grpSpPr>
        <a:xfrm>
          <a:off x="0" y="0"/>
          <a:ext cx="0" cy="0"/>
          <a:chOff x="0" y="0"/>
          <a:chExt cx="0" cy="0"/>
        </a:xfrm>
      </p:grpSpPr>
      <p:sp>
        <p:nvSpPr>
          <p:cNvPr id="220" name="Google Shape;220;p37"/>
          <p:cNvSpPr txBox="1">
            <a:spLocks noGrp="1"/>
          </p:cNvSpPr>
          <p:nvPr>
            <p:ph type="title"/>
          </p:nvPr>
        </p:nvSpPr>
        <p:spPr>
          <a:xfrm>
            <a:off x="839570" y="457200"/>
            <a:ext cx="3931214"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350"/>
              <a:buFont typeface="Calibri"/>
              <a:buNone/>
              <a:defRPr sz="13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37"/>
          <p:cNvSpPr txBox="1">
            <a:spLocks noGrp="1"/>
          </p:cNvSpPr>
          <p:nvPr>
            <p:ph type="body" idx="1"/>
          </p:nvPr>
        </p:nvSpPr>
        <p:spPr>
          <a:xfrm>
            <a:off x="5181838" y="987427"/>
            <a:ext cx="6170594" cy="4873625"/>
          </a:xfrm>
          <a:prstGeom prst="rect">
            <a:avLst/>
          </a:prstGeom>
          <a:noFill/>
          <a:ln>
            <a:noFill/>
          </a:ln>
        </p:spPr>
        <p:txBody>
          <a:bodyPr spcFirstLastPara="1" wrap="square" lIns="91425" tIns="45700" rIns="91425" bIns="45700" anchor="t" anchorCtr="0">
            <a:noAutofit/>
          </a:bodyPr>
          <a:lstStyle>
            <a:lvl1pPr marL="457200" lvl="0" indent="-314325" algn="l">
              <a:lnSpc>
                <a:spcPct val="90000"/>
              </a:lnSpc>
              <a:spcBef>
                <a:spcPts val="422"/>
              </a:spcBef>
              <a:spcAft>
                <a:spcPts val="0"/>
              </a:spcAft>
              <a:buClr>
                <a:schemeClr val="dk1"/>
              </a:buClr>
              <a:buSzPts val="1350"/>
              <a:buChar char="•"/>
              <a:defRPr sz="1350"/>
            </a:lvl1pPr>
            <a:lvl2pPr marL="914400" lvl="1" indent="-303593" algn="l">
              <a:lnSpc>
                <a:spcPct val="90000"/>
              </a:lnSpc>
              <a:spcBef>
                <a:spcPts val="211"/>
              </a:spcBef>
              <a:spcAft>
                <a:spcPts val="0"/>
              </a:spcAft>
              <a:buClr>
                <a:schemeClr val="dk1"/>
              </a:buClr>
              <a:buSzPts val="1181"/>
              <a:buChar char="•"/>
              <a:defRPr sz="1181"/>
            </a:lvl2pPr>
            <a:lvl3pPr marL="1371600" lvl="2" indent="-292925" algn="l">
              <a:lnSpc>
                <a:spcPct val="90000"/>
              </a:lnSpc>
              <a:spcBef>
                <a:spcPts val="211"/>
              </a:spcBef>
              <a:spcAft>
                <a:spcPts val="0"/>
              </a:spcAft>
              <a:buClr>
                <a:schemeClr val="dk1"/>
              </a:buClr>
              <a:buSzPts val="1013"/>
              <a:buChar char="•"/>
              <a:defRPr sz="1013"/>
            </a:lvl3pPr>
            <a:lvl4pPr marL="1828800" lvl="3" indent="-282194" algn="l">
              <a:lnSpc>
                <a:spcPct val="90000"/>
              </a:lnSpc>
              <a:spcBef>
                <a:spcPts val="211"/>
              </a:spcBef>
              <a:spcAft>
                <a:spcPts val="0"/>
              </a:spcAft>
              <a:buClr>
                <a:schemeClr val="dk1"/>
              </a:buClr>
              <a:buSzPts val="844"/>
              <a:buChar char="•"/>
              <a:defRPr sz="843"/>
            </a:lvl4pPr>
            <a:lvl5pPr marL="2286000" lvl="4" indent="-282194" algn="l">
              <a:lnSpc>
                <a:spcPct val="90000"/>
              </a:lnSpc>
              <a:spcBef>
                <a:spcPts val="211"/>
              </a:spcBef>
              <a:spcAft>
                <a:spcPts val="0"/>
              </a:spcAft>
              <a:buClr>
                <a:schemeClr val="dk1"/>
              </a:buClr>
              <a:buSzPts val="844"/>
              <a:buChar char="•"/>
              <a:defRPr sz="843"/>
            </a:lvl5pPr>
            <a:lvl6pPr marL="2743200" lvl="5" indent="-282194" algn="l">
              <a:lnSpc>
                <a:spcPct val="90000"/>
              </a:lnSpc>
              <a:spcBef>
                <a:spcPts val="211"/>
              </a:spcBef>
              <a:spcAft>
                <a:spcPts val="0"/>
              </a:spcAft>
              <a:buClr>
                <a:schemeClr val="dk1"/>
              </a:buClr>
              <a:buSzPts val="844"/>
              <a:buChar char="•"/>
              <a:defRPr sz="843"/>
            </a:lvl6pPr>
            <a:lvl7pPr marL="3200400" lvl="6" indent="-282194" algn="l">
              <a:lnSpc>
                <a:spcPct val="90000"/>
              </a:lnSpc>
              <a:spcBef>
                <a:spcPts val="211"/>
              </a:spcBef>
              <a:spcAft>
                <a:spcPts val="0"/>
              </a:spcAft>
              <a:buClr>
                <a:schemeClr val="dk1"/>
              </a:buClr>
              <a:buSzPts val="844"/>
              <a:buChar char="•"/>
              <a:defRPr sz="843"/>
            </a:lvl7pPr>
            <a:lvl8pPr marL="3657600" lvl="7" indent="-282194" algn="l">
              <a:lnSpc>
                <a:spcPct val="90000"/>
              </a:lnSpc>
              <a:spcBef>
                <a:spcPts val="211"/>
              </a:spcBef>
              <a:spcAft>
                <a:spcPts val="0"/>
              </a:spcAft>
              <a:buClr>
                <a:schemeClr val="dk1"/>
              </a:buClr>
              <a:buSzPts val="844"/>
              <a:buChar char="•"/>
              <a:defRPr sz="843"/>
            </a:lvl8pPr>
            <a:lvl9pPr marL="4114800" lvl="8" indent="-282194" algn="l">
              <a:lnSpc>
                <a:spcPct val="90000"/>
              </a:lnSpc>
              <a:spcBef>
                <a:spcPts val="211"/>
              </a:spcBef>
              <a:spcAft>
                <a:spcPts val="0"/>
              </a:spcAft>
              <a:buClr>
                <a:schemeClr val="dk1"/>
              </a:buClr>
              <a:buSzPts val="844"/>
              <a:buChar char="•"/>
              <a:defRPr sz="843"/>
            </a:lvl9pPr>
          </a:lstStyle>
          <a:p>
            <a:endParaRPr/>
          </a:p>
        </p:txBody>
      </p:sp>
      <p:sp>
        <p:nvSpPr>
          <p:cNvPr id="222" name="Google Shape;222;p37"/>
          <p:cNvSpPr txBox="1">
            <a:spLocks noGrp="1"/>
          </p:cNvSpPr>
          <p:nvPr>
            <p:ph type="body" idx="2"/>
          </p:nvPr>
        </p:nvSpPr>
        <p:spPr>
          <a:xfrm>
            <a:off x="839570" y="2057400"/>
            <a:ext cx="3931214"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422"/>
              </a:spcBef>
              <a:spcAft>
                <a:spcPts val="0"/>
              </a:spcAft>
              <a:buClr>
                <a:schemeClr val="dk1"/>
              </a:buClr>
              <a:buSzPts val="675"/>
              <a:buNone/>
              <a:defRPr sz="675"/>
            </a:lvl1pPr>
            <a:lvl2pPr marL="914400" lvl="1" indent="-228600" algn="l">
              <a:lnSpc>
                <a:spcPct val="90000"/>
              </a:lnSpc>
              <a:spcBef>
                <a:spcPts val="211"/>
              </a:spcBef>
              <a:spcAft>
                <a:spcPts val="0"/>
              </a:spcAft>
              <a:buClr>
                <a:schemeClr val="dk1"/>
              </a:buClr>
              <a:buSzPts val="591"/>
              <a:buNone/>
              <a:defRPr sz="591"/>
            </a:lvl2pPr>
            <a:lvl3pPr marL="1371600" lvl="2" indent="-228600" algn="l">
              <a:lnSpc>
                <a:spcPct val="90000"/>
              </a:lnSpc>
              <a:spcBef>
                <a:spcPts val="211"/>
              </a:spcBef>
              <a:spcAft>
                <a:spcPts val="0"/>
              </a:spcAft>
              <a:buClr>
                <a:schemeClr val="dk1"/>
              </a:buClr>
              <a:buSzPts val="506"/>
              <a:buNone/>
              <a:defRPr sz="506"/>
            </a:lvl3pPr>
            <a:lvl4pPr marL="1828800" lvl="3" indent="-228600" algn="l">
              <a:lnSpc>
                <a:spcPct val="90000"/>
              </a:lnSpc>
              <a:spcBef>
                <a:spcPts val="211"/>
              </a:spcBef>
              <a:spcAft>
                <a:spcPts val="0"/>
              </a:spcAft>
              <a:buClr>
                <a:schemeClr val="dk1"/>
              </a:buClr>
              <a:buSzPts val="422"/>
              <a:buNone/>
              <a:defRPr sz="421"/>
            </a:lvl4pPr>
            <a:lvl5pPr marL="2286000" lvl="4" indent="-228600" algn="l">
              <a:lnSpc>
                <a:spcPct val="90000"/>
              </a:lnSpc>
              <a:spcBef>
                <a:spcPts val="211"/>
              </a:spcBef>
              <a:spcAft>
                <a:spcPts val="0"/>
              </a:spcAft>
              <a:buClr>
                <a:schemeClr val="dk1"/>
              </a:buClr>
              <a:buSzPts val="422"/>
              <a:buNone/>
              <a:defRPr sz="421"/>
            </a:lvl5pPr>
            <a:lvl6pPr marL="2743200" lvl="5" indent="-228600" algn="l">
              <a:lnSpc>
                <a:spcPct val="90000"/>
              </a:lnSpc>
              <a:spcBef>
                <a:spcPts val="211"/>
              </a:spcBef>
              <a:spcAft>
                <a:spcPts val="0"/>
              </a:spcAft>
              <a:buClr>
                <a:schemeClr val="dk1"/>
              </a:buClr>
              <a:buSzPts val="422"/>
              <a:buNone/>
              <a:defRPr sz="421"/>
            </a:lvl6pPr>
            <a:lvl7pPr marL="3200400" lvl="6" indent="-228600" algn="l">
              <a:lnSpc>
                <a:spcPct val="90000"/>
              </a:lnSpc>
              <a:spcBef>
                <a:spcPts val="211"/>
              </a:spcBef>
              <a:spcAft>
                <a:spcPts val="0"/>
              </a:spcAft>
              <a:buClr>
                <a:schemeClr val="dk1"/>
              </a:buClr>
              <a:buSzPts val="422"/>
              <a:buNone/>
              <a:defRPr sz="421"/>
            </a:lvl7pPr>
            <a:lvl8pPr marL="3657600" lvl="7" indent="-228600" algn="l">
              <a:lnSpc>
                <a:spcPct val="90000"/>
              </a:lnSpc>
              <a:spcBef>
                <a:spcPts val="211"/>
              </a:spcBef>
              <a:spcAft>
                <a:spcPts val="0"/>
              </a:spcAft>
              <a:buClr>
                <a:schemeClr val="dk1"/>
              </a:buClr>
              <a:buSzPts val="422"/>
              <a:buNone/>
              <a:defRPr sz="421"/>
            </a:lvl8pPr>
            <a:lvl9pPr marL="4114800" lvl="8" indent="-228600" algn="l">
              <a:lnSpc>
                <a:spcPct val="90000"/>
              </a:lnSpc>
              <a:spcBef>
                <a:spcPts val="211"/>
              </a:spcBef>
              <a:spcAft>
                <a:spcPts val="0"/>
              </a:spcAft>
              <a:buClr>
                <a:schemeClr val="dk1"/>
              </a:buClr>
              <a:buSzPts val="422"/>
              <a:buNone/>
              <a:defRPr sz="421"/>
            </a:lvl9pPr>
          </a:lstStyle>
          <a:p>
            <a:endParaRPr/>
          </a:p>
        </p:txBody>
      </p:sp>
      <p:sp>
        <p:nvSpPr>
          <p:cNvPr id="223" name="Google Shape;223;p37"/>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37"/>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37"/>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6"/>
        <p:cNvGrpSpPr/>
        <p:nvPr/>
      </p:nvGrpSpPr>
      <p:grpSpPr>
        <a:xfrm>
          <a:off x="0" y="0"/>
          <a:ext cx="0" cy="0"/>
          <a:chOff x="0" y="0"/>
          <a:chExt cx="0" cy="0"/>
        </a:xfrm>
      </p:grpSpPr>
      <p:sp>
        <p:nvSpPr>
          <p:cNvPr id="227" name="Google Shape;227;p38"/>
          <p:cNvSpPr txBox="1">
            <a:spLocks noGrp="1"/>
          </p:cNvSpPr>
          <p:nvPr>
            <p:ph type="title"/>
          </p:nvPr>
        </p:nvSpPr>
        <p:spPr>
          <a:xfrm>
            <a:off x="839570" y="457200"/>
            <a:ext cx="3931214"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350"/>
              <a:buFont typeface="Calibri"/>
              <a:buNone/>
              <a:defRPr sz="13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38"/>
          <p:cNvSpPr>
            <a:spLocks noGrp="1"/>
          </p:cNvSpPr>
          <p:nvPr>
            <p:ph type="pic" idx="2"/>
          </p:nvPr>
        </p:nvSpPr>
        <p:spPr>
          <a:xfrm>
            <a:off x="5181838" y="987427"/>
            <a:ext cx="6170594"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22"/>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1pPr>
            <a:lvl2pPr marR="0" lvl="1" algn="l" rtl="0">
              <a:lnSpc>
                <a:spcPct val="90000"/>
              </a:lnSpc>
              <a:spcBef>
                <a:spcPts val="211"/>
              </a:spcBef>
              <a:spcAft>
                <a:spcPts val="0"/>
              </a:spcAft>
              <a:buClr>
                <a:schemeClr val="dk1"/>
              </a:buClr>
              <a:buSzPts val="1181"/>
              <a:buFont typeface="Arial"/>
              <a:buNone/>
              <a:defRPr sz="1181" b="0" i="0" u="none" strike="noStrike" cap="none">
                <a:solidFill>
                  <a:schemeClr val="dk1"/>
                </a:solidFill>
                <a:latin typeface="Calibri"/>
                <a:ea typeface="Calibri"/>
                <a:cs typeface="Calibri"/>
                <a:sym typeface="Calibri"/>
              </a:defRPr>
            </a:lvl2pPr>
            <a:lvl3pPr marR="0" lvl="2" algn="l" rtl="0">
              <a:lnSpc>
                <a:spcPct val="90000"/>
              </a:lnSpc>
              <a:spcBef>
                <a:spcPts val="211"/>
              </a:spcBef>
              <a:spcAft>
                <a:spcPts val="0"/>
              </a:spcAft>
              <a:buClr>
                <a:schemeClr val="dk1"/>
              </a:buClr>
              <a:buSzPts val="1013"/>
              <a:buFont typeface="Arial"/>
              <a:buNone/>
              <a:defRPr sz="1013" b="0" i="0" u="none" strike="noStrike" cap="none">
                <a:solidFill>
                  <a:schemeClr val="dk1"/>
                </a:solidFill>
                <a:latin typeface="Calibri"/>
                <a:ea typeface="Calibri"/>
                <a:cs typeface="Calibri"/>
                <a:sym typeface="Calibri"/>
              </a:defRPr>
            </a:lvl3pPr>
            <a:lvl4pPr marR="0" lvl="3"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4pPr>
            <a:lvl5pPr marR="0" lvl="4"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5pPr>
            <a:lvl6pPr marR="0" lvl="5"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6pPr>
            <a:lvl7pPr marR="0" lvl="6"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7pPr>
            <a:lvl8pPr marR="0" lvl="7"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8pPr>
            <a:lvl9pPr marR="0" lvl="8" algn="l" rtl="0">
              <a:lnSpc>
                <a:spcPct val="90000"/>
              </a:lnSpc>
              <a:spcBef>
                <a:spcPts val="211"/>
              </a:spcBef>
              <a:spcAft>
                <a:spcPts val="0"/>
              </a:spcAft>
              <a:buClr>
                <a:schemeClr val="dk1"/>
              </a:buClr>
              <a:buSzPts val="844"/>
              <a:buFont typeface="Arial"/>
              <a:buNone/>
              <a:defRPr sz="843" b="0" i="0" u="none" strike="noStrike" cap="none">
                <a:solidFill>
                  <a:schemeClr val="dk1"/>
                </a:solidFill>
                <a:latin typeface="Calibri"/>
                <a:ea typeface="Calibri"/>
                <a:cs typeface="Calibri"/>
                <a:sym typeface="Calibri"/>
              </a:defRPr>
            </a:lvl9pPr>
          </a:lstStyle>
          <a:p>
            <a:endParaRPr/>
          </a:p>
        </p:txBody>
      </p:sp>
      <p:sp>
        <p:nvSpPr>
          <p:cNvPr id="229" name="Google Shape;229;p38"/>
          <p:cNvSpPr txBox="1">
            <a:spLocks noGrp="1"/>
          </p:cNvSpPr>
          <p:nvPr>
            <p:ph type="body" idx="1"/>
          </p:nvPr>
        </p:nvSpPr>
        <p:spPr>
          <a:xfrm>
            <a:off x="839570" y="2057400"/>
            <a:ext cx="3931214"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422"/>
              </a:spcBef>
              <a:spcAft>
                <a:spcPts val="0"/>
              </a:spcAft>
              <a:buClr>
                <a:schemeClr val="dk1"/>
              </a:buClr>
              <a:buSzPts val="675"/>
              <a:buNone/>
              <a:defRPr sz="675"/>
            </a:lvl1pPr>
            <a:lvl2pPr marL="914400" lvl="1" indent="-228600" algn="l">
              <a:lnSpc>
                <a:spcPct val="90000"/>
              </a:lnSpc>
              <a:spcBef>
                <a:spcPts val="211"/>
              </a:spcBef>
              <a:spcAft>
                <a:spcPts val="0"/>
              </a:spcAft>
              <a:buClr>
                <a:schemeClr val="dk1"/>
              </a:buClr>
              <a:buSzPts val="591"/>
              <a:buNone/>
              <a:defRPr sz="591"/>
            </a:lvl2pPr>
            <a:lvl3pPr marL="1371600" lvl="2" indent="-228600" algn="l">
              <a:lnSpc>
                <a:spcPct val="90000"/>
              </a:lnSpc>
              <a:spcBef>
                <a:spcPts val="211"/>
              </a:spcBef>
              <a:spcAft>
                <a:spcPts val="0"/>
              </a:spcAft>
              <a:buClr>
                <a:schemeClr val="dk1"/>
              </a:buClr>
              <a:buSzPts val="506"/>
              <a:buNone/>
              <a:defRPr sz="506"/>
            </a:lvl3pPr>
            <a:lvl4pPr marL="1828800" lvl="3" indent="-228600" algn="l">
              <a:lnSpc>
                <a:spcPct val="90000"/>
              </a:lnSpc>
              <a:spcBef>
                <a:spcPts val="211"/>
              </a:spcBef>
              <a:spcAft>
                <a:spcPts val="0"/>
              </a:spcAft>
              <a:buClr>
                <a:schemeClr val="dk1"/>
              </a:buClr>
              <a:buSzPts val="422"/>
              <a:buNone/>
              <a:defRPr sz="421"/>
            </a:lvl4pPr>
            <a:lvl5pPr marL="2286000" lvl="4" indent="-228600" algn="l">
              <a:lnSpc>
                <a:spcPct val="90000"/>
              </a:lnSpc>
              <a:spcBef>
                <a:spcPts val="211"/>
              </a:spcBef>
              <a:spcAft>
                <a:spcPts val="0"/>
              </a:spcAft>
              <a:buClr>
                <a:schemeClr val="dk1"/>
              </a:buClr>
              <a:buSzPts val="422"/>
              <a:buNone/>
              <a:defRPr sz="421"/>
            </a:lvl5pPr>
            <a:lvl6pPr marL="2743200" lvl="5" indent="-228600" algn="l">
              <a:lnSpc>
                <a:spcPct val="90000"/>
              </a:lnSpc>
              <a:spcBef>
                <a:spcPts val="211"/>
              </a:spcBef>
              <a:spcAft>
                <a:spcPts val="0"/>
              </a:spcAft>
              <a:buClr>
                <a:schemeClr val="dk1"/>
              </a:buClr>
              <a:buSzPts val="422"/>
              <a:buNone/>
              <a:defRPr sz="421"/>
            </a:lvl6pPr>
            <a:lvl7pPr marL="3200400" lvl="6" indent="-228600" algn="l">
              <a:lnSpc>
                <a:spcPct val="90000"/>
              </a:lnSpc>
              <a:spcBef>
                <a:spcPts val="211"/>
              </a:spcBef>
              <a:spcAft>
                <a:spcPts val="0"/>
              </a:spcAft>
              <a:buClr>
                <a:schemeClr val="dk1"/>
              </a:buClr>
              <a:buSzPts val="422"/>
              <a:buNone/>
              <a:defRPr sz="421"/>
            </a:lvl7pPr>
            <a:lvl8pPr marL="3657600" lvl="7" indent="-228600" algn="l">
              <a:lnSpc>
                <a:spcPct val="90000"/>
              </a:lnSpc>
              <a:spcBef>
                <a:spcPts val="211"/>
              </a:spcBef>
              <a:spcAft>
                <a:spcPts val="0"/>
              </a:spcAft>
              <a:buClr>
                <a:schemeClr val="dk1"/>
              </a:buClr>
              <a:buSzPts val="422"/>
              <a:buNone/>
              <a:defRPr sz="421"/>
            </a:lvl8pPr>
            <a:lvl9pPr marL="4114800" lvl="8" indent="-228600" algn="l">
              <a:lnSpc>
                <a:spcPct val="90000"/>
              </a:lnSpc>
              <a:spcBef>
                <a:spcPts val="211"/>
              </a:spcBef>
              <a:spcAft>
                <a:spcPts val="0"/>
              </a:spcAft>
              <a:buClr>
                <a:schemeClr val="dk1"/>
              </a:buClr>
              <a:buSzPts val="422"/>
              <a:buNone/>
              <a:defRPr sz="421"/>
            </a:lvl9pPr>
          </a:lstStyle>
          <a:p>
            <a:endParaRPr/>
          </a:p>
        </p:txBody>
      </p:sp>
      <p:sp>
        <p:nvSpPr>
          <p:cNvPr id="230" name="Google Shape;230;p38"/>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38"/>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38"/>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3"/>
        <p:cNvGrpSpPr/>
        <p:nvPr/>
      </p:nvGrpSpPr>
      <p:grpSpPr>
        <a:xfrm>
          <a:off x="0" y="0"/>
          <a:ext cx="0" cy="0"/>
          <a:chOff x="0" y="0"/>
          <a:chExt cx="0" cy="0"/>
        </a:xfrm>
      </p:grpSpPr>
      <p:sp>
        <p:nvSpPr>
          <p:cNvPr id="234" name="Google Shape;234;p39"/>
          <p:cNvSpPr txBox="1">
            <a:spLocks noGrp="1"/>
          </p:cNvSpPr>
          <p:nvPr>
            <p:ph type="title"/>
          </p:nvPr>
        </p:nvSpPr>
        <p:spPr>
          <a:xfrm>
            <a:off x="837983" y="365127"/>
            <a:ext cx="10512862"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39"/>
          <p:cNvSpPr txBox="1">
            <a:spLocks noGrp="1"/>
          </p:cNvSpPr>
          <p:nvPr>
            <p:ph type="body" idx="1"/>
          </p:nvPr>
        </p:nvSpPr>
        <p:spPr>
          <a:xfrm rot="5400000">
            <a:off x="3918745" y="-1255137"/>
            <a:ext cx="4351338" cy="10512862"/>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236" name="Google Shape;236;p39"/>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39"/>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39"/>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9"/>
        <p:cNvGrpSpPr/>
        <p:nvPr/>
      </p:nvGrpSpPr>
      <p:grpSpPr>
        <a:xfrm>
          <a:off x="0" y="0"/>
          <a:ext cx="0" cy="0"/>
          <a:chOff x="0" y="0"/>
          <a:chExt cx="0" cy="0"/>
        </a:xfrm>
      </p:grpSpPr>
      <p:sp>
        <p:nvSpPr>
          <p:cNvPr id="240" name="Google Shape;240;p40"/>
          <p:cNvSpPr txBox="1">
            <a:spLocks noGrp="1"/>
          </p:cNvSpPr>
          <p:nvPr>
            <p:ph type="title"/>
          </p:nvPr>
        </p:nvSpPr>
        <p:spPr>
          <a:xfrm rot="5400000">
            <a:off x="7130817" y="1956936"/>
            <a:ext cx="5811838" cy="26282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40"/>
          <p:cNvSpPr txBox="1">
            <a:spLocks noGrp="1"/>
          </p:cNvSpPr>
          <p:nvPr>
            <p:ph type="body" idx="1"/>
          </p:nvPr>
        </p:nvSpPr>
        <p:spPr>
          <a:xfrm rot="5400000">
            <a:off x="1798207" y="-595099"/>
            <a:ext cx="5811838" cy="7732286"/>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422"/>
              </a:spcBef>
              <a:spcAft>
                <a:spcPts val="0"/>
              </a:spcAft>
              <a:buClr>
                <a:schemeClr val="dk1"/>
              </a:buClr>
              <a:buSzPts val="1800"/>
              <a:buChar char="•"/>
              <a:defRPr/>
            </a:lvl1pPr>
            <a:lvl2pPr marL="914400" lvl="1" indent="-342900" algn="l">
              <a:lnSpc>
                <a:spcPct val="90000"/>
              </a:lnSpc>
              <a:spcBef>
                <a:spcPts val="211"/>
              </a:spcBef>
              <a:spcAft>
                <a:spcPts val="0"/>
              </a:spcAft>
              <a:buClr>
                <a:schemeClr val="dk1"/>
              </a:buClr>
              <a:buSzPts val="1800"/>
              <a:buChar char="•"/>
              <a:defRPr/>
            </a:lvl2pPr>
            <a:lvl3pPr marL="1371600" lvl="2" indent="-342900" algn="l">
              <a:lnSpc>
                <a:spcPct val="90000"/>
              </a:lnSpc>
              <a:spcBef>
                <a:spcPts val="211"/>
              </a:spcBef>
              <a:spcAft>
                <a:spcPts val="0"/>
              </a:spcAft>
              <a:buClr>
                <a:schemeClr val="dk1"/>
              </a:buClr>
              <a:buSzPts val="1800"/>
              <a:buChar char="•"/>
              <a:defRPr/>
            </a:lvl3pPr>
            <a:lvl4pPr marL="1828800" lvl="3" indent="-342900" algn="l">
              <a:lnSpc>
                <a:spcPct val="90000"/>
              </a:lnSpc>
              <a:spcBef>
                <a:spcPts val="211"/>
              </a:spcBef>
              <a:spcAft>
                <a:spcPts val="0"/>
              </a:spcAft>
              <a:buClr>
                <a:schemeClr val="dk1"/>
              </a:buClr>
              <a:buSzPts val="1800"/>
              <a:buChar char="•"/>
              <a:defRPr/>
            </a:lvl4pPr>
            <a:lvl5pPr marL="2286000" lvl="4" indent="-342900" algn="l">
              <a:lnSpc>
                <a:spcPct val="90000"/>
              </a:lnSpc>
              <a:spcBef>
                <a:spcPts val="211"/>
              </a:spcBef>
              <a:spcAft>
                <a:spcPts val="0"/>
              </a:spcAft>
              <a:buClr>
                <a:schemeClr val="dk1"/>
              </a:buClr>
              <a:buSzPts val="1800"/>
              <a:buChar char="•"/>
              <a:defRPr/>
            </a:lvl5pPr>
            <a:lvl6pPr marL="2743200" lvl="5" indent="-342900" algn="l">
              <a:lnSpc>
                <a:spcPct val="90000"/>
              </a:lnSpc>
              <a:spcBef>
                <a:spcPts val="211"/>
              </a:spcBef>
              <a:spcAft>
                <a:spcPts val="0"/>
              </a:spcAft>
              <a:buClr>
                <a:schemeClr val="dk1"/>
              </a:buClr>
              <a:buSzPts val="1800"/>
              <a:buChar char="•"/>
              <a:defRPr/>
            </a:lvl6pPr>
            <a:lvl7pPr marL="3200400" lvl="6" indent="-342900" algn="l">
              <a:lnSpc>
                <a:spcPct val="90000"/>
              </a:lnSpc>
              <a:spcBef>
                <a:spcPts val="211"/>
              </a:spcBef>
              <a:spcAft>
                <a:spcPts val="0"/>
              </a:spcAft>
              <a:buClr>
                <a:schemeClr val="dk1"/>
              </a:buClr>
              <a:buSzPts val="1800"/>
              <a:buChar char="•"/>
              <a:defRPr/>
            </a:lvl7pPr>
            <a:lvl8pPr marL="3657600" lvl="7" indent="-342900" algn="l">
              <a:lnSpc>
                <a:spcPct val="90000"/>
              </a:lnSpc>
              <a:spcBef>
                <a:spcPts val="211"/>
              </a:spcBef>
              <a:spcAft>
                <a:spcPts val="0"/>
              </a:spcAft>
              <a:buClr>
                <a:schemeClr val="dk1"/>
              </a:buClr>
              <a:buSzPts val="1800"/>
              <a:buChar char="•"/>
              <a:defRPr/>
            </a:lvl8pPr>
            <a:lvl9pPr marL="4114800" lvl="8" indent="-342900" algn="l">
              <a:lnSpc>
                <a:spcPct val="90000"/>
              </a:lnSpc>
              <a:spcBef>
                <a:spcPts val="211"/>
              </a:spcBef>
              <a:spcAft>
                <a:spcPts val="0"/>
              </a:spcAft>
              <a:buClr>
                <a:schemeClr val="dk1"/>
              </a:buClr>
              <a:buSzPts val="1800"/>
              <a:buChar char="•"/>
              <a:defRPr/>
            </a:lvl9pPr>
          </a:lstStyle>
          <a:p>
            <a:endParaRPr/>
          </a:p>
        </p:txBody>
      </p:sp>
      <p:sp>
        <p:nvSpPr>
          <p:cNvPr id="242" name="Google Shape;242;p40"/>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40"/>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40"/>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F9F9F9"/>
              </a:buClr>
              <a:buSzPts val="2000"/>
              <a:buFont typeface="Arial"/>
              <a:buNone/>
              <a:defRPr sz="2000" b="1" cap="none">
                <a:solidFill>
                  <a:srgbClr val="F9F9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42"/>
          <p:cNvSpPr txBox="1"/>
          <p:nvPr/>
        </p:nvSpPr>
        <p:spPr>
          <a:xfrm>
            <a:off x="10934731" y="411138"/>
            <a:ext cx="644653"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9495"/>
              </a:buClr>
              <a:buSzPts val="1600"/>
              <a:buFont typeface="Arial"/>
              <a:buNone/>
            </a:pPr>
            <a:endParaRPr sz="1600" b="0" i="0" u="none" strike="noStrike" cap="none">
              <a:solidFill>
                <a:srgbClr val="E8ECE8"/>
              </a:solidFill>
              <a:latin typeface="Arial"/>
              <a:ea typeface="Arial"/>
              <a:cs typeface="Arial"/>
              <a:sym typeface="Arial"/>
            </a:endParaRPr>
          </a:p>
        </p:txBody>
      </p:sp>
      <p:sp>
        <p:nvSpPr>
          <p:cNvPr id="255" name="Google Shape;255;p42"/>
          <p:cNvSpPr txBox="1">
            <a:spLocks noGrp="1"/>
          </p:cNvSpPr>
          <p:nvPr>
            <p:ph type="body" idx="1"/>
          </p:nvPr>
        </p:nvSpPr>
        <p:spPr>
          <a:xfrm>
            <a:off x="1123657" y="1147055"/>
            <a:ext cx="10455726" cy="5449417"/>
          </a:xfrm>
          <a:prstGeom prst="rect">
            <a:avLst/>
          </a:prstGeom>
          <a:noFill/>
          <a:ln>
            <a:noFill/>
          </a:ln>
        </p:spPr>
        <p:txBody>
          <a:bodyPr spcFirstLastPara="1" wrap="square" lIns="91425" tIns="45700" rIns="91425" bIns="45700" anchor="t" anchorCtr="0">
            <a:normAutofit/>
          </a:bodyPr>
          <a:lstStyle>
            <a:lvl1pPr marL="457200" marR="0" lvl="0" indent="-381000" algn="l">
              <a:lnSpc>
                <a:spcPct val="100000"/>
              </a:lnSpc>
              <a:spcBef>
                <a:spcPts val="0"/>
              </a:spcBef>
              <a:spcAft>
                <a:spcPts val="0"/>
              </a:spcAft>
              <a:buClr>
                <a:srgbClr val="0061AF"/>
              </a:buClr>
              <a:buSzPts val="2400"/>
              <a:buFont typeface="Arial"/>
              <a:buChar char="•"/>
              <a:defRPr sz="2400">
                <a:latin typeface="Arial"/>
                <a:ea typeface="Arial"/>
                <a:cs typeface="Arial"/>
                <a:sym typeface="Arial"/>
              </a:defRPr>
            </a:lvl1pPr>
            <a:lvl2pPr marL="914400" lvl="1" indent="-355600" algn="l">
              <a:lnSpc>
                <a:spcPct val="90000"/>
              </a:lnSpc>
              <a:spcBef>
                <a:spcPts val="600"/>
              </a:spcBef>
              <a:spcAft>
                <a:spcPts val="0"/>
              </a:spcAft>
              <a:buClr>
                <a:srgbClr val="A5A5A5"/>
              </a:buClr>
              <a:buSzPts val="2000"/>
              <a:buChar char="–"/>
              <a:defRPr sz="2000">
                <a:latin typeface="Arial"/>
                <a:ea typeface="Arial"/>
                <a:cs typeface="Arial"/>
                <a:sym typeface="Arial"/>
              </a:defRPr>
            </a:lvl2pPr>
            <a:lvl3pPr marL="1371600" lvl="2" indent="-330200" algn="l">
              <a:lnSpc>
                <a:spcPct val="90000"/>
              </a:lnSpc>
              <a:spcBef>
                <a:spcPts val="600"/>
              </a:spcBef>
              <a:spcAft>
                <a:spcPts val="0"/>
              </a:spcAft>
              <a:buClr>
                <a:schemeClr val="dk1"/>
              </a:buClr>
              <a:buSzPts val="1600"/>
              <a:buChar char="–"/>
              <a:defRPr sz="1600">
                <a:latin typeface="Arial"/>
                <a:ea typeface="Arial"/>
                <a:cs typeface="Arial"/>
                <a:sym typeface="Arial"/>
              </a:defRPr>
            </a:lvl3pPr>
            <a:lvl4pPr marL="1828800" lvl="3" indent="-304800" algn="l">
              <a:lnSpc>
                <a:spcPct val="90000"/>
              </a:lnSpc>
              <a:spcBef>
                <a:spcPts val="600"/>
              </a:spcBef>
              <a:spcAft>
                <a:spcPts val="0"/>
              </a:spcAft>
              <a:buClr>
                <a:schemeClr val="dk1"/>
              </a:buClr>
              <a:buSzPts val="1200"/>
              <a:buChar char="–"/>
              <a:defRPr sz="1200">
                <a:latin typeface="Arial"/>
                <a:ea typeface="Arial"/>
                <a:cs typeface="Arial"/>
                <a:sym typeface="Arial"/>
              </a:defRPr>
            </a:lvl4pPr>
            <a:lvl5pPr marL="2286000" lvl="4" indent="-279400" algn="l">
              <a:lnSpc>
                <a:spcPct val="90000"/>
              </a:lnSpc>
              <a:spcBef>
                <a:spcPts val="600"/>
              </a:spcBef>
              <a:spcAft>
                <a:spcPts val="0"/>
              </a:spcAft>
              <a:buClr>
                <a:schemeClr val="dk1"/>
              </a:buClr>
              <a:buSzPts val="800"/>
              <a:buFont typeface="Merriweather Sans"/>
              <a:buChar char="»"/>
              <a:defRPr sz="800">
                <a:latin typeface="Arial"/>
                <a:ea typeface="Arial"/>
                <a:cs typeface="Arial"/>
                <a:sym typeface="Arial"/>
              </a:defRPr>
            </a:lvl5pPr>
            <a:lvl6pPr marL="2743200" lvl="5" indent="-342900" algn="l">
              <a:spcBef>
                <a:spcPts val="600"/>
              </a:spcBef>
              <a:spcAft>
                <a:spcPts val="0"/>
              </a:spcAft>
              <a:buClr>
                <a:schemeClr val="dk1"/>
              </a:buClr>
              <a:buSzPts val="1800"/>
              <a:buChar char="–"/>
              <a:defRPr/>
            </a:lvl6pPr>
            <a:lvl7pPr marL="3200400" lvl="6" indent="-342900" algn="l">
              <a:spcBef>
                <a:spcPts val="600"/>
              </a:spcBef>
              <a:spcAft>
                <a:spcPts val="0"/>
              </a:spcAft>
              <a:buClr>
                <a:schemeClr val="dk1"/>
              </a:buClr>
              <a:buSzPts val="1800"/>
              <a:buChar char="–"/>
              <a:defRPr/>
            </a:lvl7pPr>
            <a:lvl8pPr marL="3657600" lvl="7" indent="-342900" algn="l">
              <a:spcBef>
                <a:spcPts val="600"/>
              </a:spcBef>
              <a:spcAft>
                <a:spcPts val="0"/>
              </a:spcAft>
              <a:buClr>
                <a:schemeClr val="dk1"/>
              </a:buClr>
              <a:buSzPts val="1800"/>
              <a:buChar char="–"/>
              <a:defRPr/>
            </a:lvl8pPr>
            <a:lvl9pPr marL="4114800" lvl="8" indent="-342900" algn="l">
              <a:spcBef>
                <a:spcPts val="600"/>
              </a:spcBef>
              <a:spcAft>
                <a:spcPts val="0"/>
              </a:spcAft>
              <a:buClr>
                <a:schemeClr val="dk1"/>
              </a:buClr>
              <a:buSzPts val="1800"/>
              <a:buChar char="–"/>
              <a:defRPr/>
            </a:lvl9pPr>
          </a:lstStyle>
          <a:p>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33" name="Google Shape;33;p5"/>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a:blip r:embed="rId2">
            <a:alphaModFix/>
          </a:blip>
          <a:stretch>
            <a:fillRect/>
          </a:stretch>
        </a:blipFill>
        <a:effectLst/>
      </p:bgPr>
    </p:bg>
    <p:spTree>
      <p:nvGrpSpPr>
        <p:cNvPr id="1" name="Shape 256"/>
        <p:cNvGrpSpPr/>
        <p:nvPr/>
      </p:nvGrpSpPr>
      <p:grpSpPr>
        <a:xfrm>
          <a:off x="0" y="0"/>
          <a:ext cx="0" cy="0"/>
          <a:chOff x="0" y="0"/>
          <a:chExt cx="0" cy="0"/>
        </a:xfrm>
      </p:grpSpPr>
      <p:sp>
        <p:nvSpPr>
          <p:cNvPr id="257" name="Google Shape;257;p43"/>
          <p:cNvSpPr txBox="1">
            <a:spLocks noGrp="1"/>
          </p:cNvSpPr>
          <p:nvPr>
            <p:ph type="ctrTitle"/>
          </p:nvPr>
        </p:nvSpPr>
        <p:spPr>
          <a:xfrm>
            <a:off x="1293814" y="990600"/>
            <a:ext cx="8458200" cy="3200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8" name="Google Shape;258;p43"/>
          <p:cNvSpPr txBox="1">
            <a:spLocks noGrp="1"/>
          </p:cNvSpPr>
          <p:nvPr>
            <p:ph type="subTitle" idx="1"/>
          </p:nvPr>
        </p:nvSpPr>
        <p:spPr>
          <a:xfrm>
            <a:off x="1293813" y="4267200"/>
            <a:ext cx="8458200" cy="1371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400"/>
              <a:buNone/>
              <a:defRPr sz="2400">
                <a:solidFill>
                  <a:schemeClr val="dk1"/>
                </a:solidFill>
              </a:defRPr>
            </a:lvl1pPr>
            <a:lvl2pPr lvl="1" algn="ctr">
              <a:lnSpc>
                <a:spcPct val="90000"/>
              </a:lnSpc>
              <a:spcBef>
                <a:spcPts val="600"/>
              </a:spcBef>
              <a:spcAft>
                <a:spcPts val="0"/>
              </a:spcAft>
              <a:buClr>
                <a:srgbClr val="899495"/>
              </a:buClr>
              <a:buSzPts val="2000"/>
              <a:buNone/>
              <a:defRPr>
                <a:solidFill>
                  <a:srgbClr val="899495"/>
                </a:solidFill>
              </a:defRPr>
            </a:lvl2pPr>
            <a:lvl3pPr lvl="2" algn="ctr">
              <a:lnSpc>
                <a:spcPct val="90000"/>
              </a:lnSpc>
              <a:spcBef>
                <a:spcPts val="600"/>
              </a:spcBef>
              <a:spcAft>
                <a:spcPts val="0"/>
              </a:spcAft>
              <a:buClr>
                <a:srgbClr val="899495"/>
              </a:buClr>
              <a:buSzPts val="1800"/>
              <a:buNone/>
              <a:defRPr>
                <a:solidFill>
                  <a:srgbClr val="899495"/>
                </a:solidFill>
              </a:defRPr>
            </a:lvl3pPr>
            <a:lvl4pPr lvl="3" algn="ctr">
              <a:lnSpc>
                <a:spcPct val="90000"/>
              </a:lnSpc>
              <a:spcBef>
                <a:spcPts val="600"/>
              </a:spcBef>
              <a:spcAft>
                <a:spcPts val="0"/>
              </a:spcAft>
              <a:buClr>
                <a:srgbClr val="899495"/>
              </a:buClr>
              <a:buSzPts val="1600"/>
              <a:buNone/>
              <a:defRPr>
                <a:solidFill>
                  <a:srgbClr val="899495"/>
                </a:solidFill>
              </a:defRPr>
            </a:lvl4pPr>
            <a:lvl5pPr lvl="4" algn="ctr">
              <a:lnSpc>
                <a:spcPct val="90000"/>
              </a:lnSpc>
              <a:spcBef>
                <a:spcPts val="600"/>
              </a:spcBef>
              <a:spcAft>
                <a:spcPts val="0"/>
              </a:spcAft>
              <a:buClr>
                <a:srgbClr val="899495"/>
              </a:buClr>
              <a:buSzPts val="1600"/>
              <a:buNone/>
              <a:defRPr>
                <a:solidFill>
                  <a:srgbClr val="899495"/>
                </a:solidFill>
              </a:defRPr>
            </a:lvl5pPr>
            <a:lvl6pPr lvl="5" algn="ctr">
              <a:spcBef>
                <a:spcPts val="600"/>
              </a:spcBef>
              <a:spcAft>
                <a:spcPts val="0"/>
              </a:spcAft>
              <a:buClr>
                <a:srgbClr val="899495"/>
              </a:buClr>
              <a:buSzPts val="1600"/>
              <a:buNone/>
              <a:defRPr>
                <a:solidFill>
                  <a:srgbClr val="899495"/>
                </a:solidFill>
              </a:defRPr>
            </a:lvl6pPr>
            <a:lvl7pPr lvl="6" algn="ctr">
              <a:spcBef>
                <a:spcPts val="600"/>
              </a:spcBef>
              <a:spcAft>
                <a:spcPts val="0"/>
              </a:spcAft>
              <a:buClr>
                <a:srgbClr val="899495"/>
              </a:buClr>
              <a:buSzPts val="1600"/>
              <a:buNone/>
              <a:defRPr>
                <a:solidFill>
                  <a:srgbClr val="899495"/>
                </a:solidFill>
              </a:defRPr>
            </a:lvl7pPr>
            <a:lvl8pPr lvl="7" algn="ctr">
              <a:spcBef>
                <a:spcPts val="600"/>
              </a:spcBef>
              <a:spcAft>
                <a:spcPts val="0"/>
              </a:spcAft>
              <a:buClr>
                <a:srgbClr val="899495"/>
              </a:buClr>
              <a:buSzPts val="1600"/>
              <a:buNone/>
              <a:defRPr>
                <a:solidFill>
                  <a:srgbClr val="899495"/>
                </a:solidFill>
              </a:defRPr>
            </a:lvl8pPr>
            <a:lvl9pPr lvl="8" algn="ctr">
              <a:spcBef>
                <a:spcPts val="600"/>
              </a:spcBef>
              <a:spcAft>
                <a:spcPts val="0"/>
              </a:spcAft>
              <a:buClr>
                <a:srgbClr val="899495"/>
              </a:buClr>
              <a:buSzPts val="1600"/>
              <a:buNone/>
              <a:defRPr>
                <a:solidFill>
                  <a:srgbClr val="899495"/>
                </a:solidFill>
              </a:defRPr>
            </a:lvl9pPr>
          </a:lstStyle>
          <a:p>
            <a:endParaRPr/>
          </a:p>
        </p:txBody>
      </p:sp>
      <p:sp>
        <p:nvSpPr>
          <p:cNvPr id="259" name="Google Shape;259;p43"/>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43"/>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43"/>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2"/>
        <p:cNvGrpSpPr/>
        <p:nvPr/>
      </p:nvGrpSpPr>
      <p:grpSpPr>
        <a:xfrm>
          <a:off x="0" y="0"/>
          <a:ext cx="0" cy="0"/>
          <a:chOff x="0" y="0"/>
          <a:chExt cx="0" cy="0"/>
        </a:xfrm>
      </p:grpSpPr>
      <p:sp>
        <p:nvSpPr>
          <p:cNvPr id="263" name="Google Shape;263;p44"/>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4" name="Google Shape;264;p44"/>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265" name="Google Shape;265;p44"/>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44"/>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7" name="Google Shape;267;p44"/>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p45"/>
          <p:cNvSpPr txBox="1">
            <a:spLocks noGrp="1"/>
          </p:cNvSpPr>
          <p:nvPr>
            <p:ph type="title"/>
          </p:nvPr>
        </p:nvSpPr>
        <p:spPr>
          <a:xfrm>
            <a:off x="1293813" y="2057400"/>
            <a:ext cx="8458201" cy="266699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800"/>
              <a:buFont typeface="Arial"/>
              <a:buNone/>
              <a:defRPr sz="4800" b="0" i="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0" name="Google Shape;270;p45"/>
          <p:cNvSpPr txBox="1">
            <a:spLocks noGrp="1"/>
          </p:cNvSpPr>
          <p:nvPr>
            <p:ph type="body" idx="1"/>
          </p:nvPr>
        </p:nvSpPr>
        <p:spPr>
          <a:xfrm>
            <a:off x="1293813" y="4876800"/>
            <a:ext cx="8458201"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2400"/>
              <a:buNone/>
              <a:defRPr sz="2400">
                <a:solidFill>
                  <a:schemeClr val="dk1"/>
                </a:solidFill>
              </a:defRPr>
            </a:lvl1pPr>
            <a:lvl2pPr marL="914400" lvl="1" indent="-228600" algn="l">
              <a:lnSpc>
                <a:spcPct val="90000"/>
              </a:lnSpc>
              <a:spcBef>
                <a:spcPts val="600"/>
              </a:spcBef>
              <a:spcAft>
                <a:spcPts val="0"/>
              </a:spcAft>
              <a:buClr>
                <a:srgbClr val="899495"/>
              </a:buClr>
              <a:buSzPts val="1800"/>
              <a:buNone/>
              <a:defRPr sz="1800">
                <a:solidFill>
                  <a:srgbClr val="899495"/>
                </a:solidFill>
              </a:defRPr>
            </a:lvl2pPr>
            <a:lvl3pPr marL="1371600" lvl="2" indent="-228600" algn="l">
              <a:lnSpc>
                <a:spcPct val="90000"/>
              </a:lnSpc>
              <a:spcBef>
                <a:spcPts val="600"/>
              </a:spcBef>
              <a:spcAft>
                <a:spcPts val="0"/>
              </a:spcAft>
              <a:buClr>
                <a:srgbClr val="899495"/>
              </a:buClr>
              <a:buSzPts val="1600"/>
              <a:buNone/>
              <a:defRPr sz="1600">
                <a:solidFill>
                  <a:srgbClr val="899495"/>
                </a:solidFill>
              </a:defRPr>
            </a:lvl3pPr>
            <a:lvl4pPr marL="1828800" lvl="3" indent="-228600" algn="l">
              <a:lnSpc>
                <a:spcPct val="90000"/>
              </a:lnSpc>
              <a:spcBef>
                <a:spcPts val="600"/>
              </a:spcBef>
              <a:spcAft>
                <a:spcPts val="0"/>
              </a:spcAft>
              <a:buClr>
                <a:srgbClr val="899495"/>
              </a:buClr>
              <a:buSzPts val="1400"/>
              <a:buNone/>
              <a:defRPr sz="1400">
                <a:solidFill>
                  <a:srgbClr val="899495"/>
                </a:solidFill>
              </a:defRPr>
            </a:lvl4pPr>
            <a:lvl5pPr marL="2286000" lvl="4" indent="-228600" algn="l">
              <a:lnSpc>
                <a:spcPct val="90000"/>
              </a:lnSpc>
              <a:spcBef>
                <a:spcPts val="600"/>
              </a:spcBef>
              <a:spcAft>
                <a:spcPts val="0"/>
              </a:spcAft>
              <a:buClr>
                <a:srgbClr val="899495"/>
              </a:buClr>
              <a:buSzPts val="1400"/>
              <a:buNone/>
              <a:defRPr sz="1400">
                <a:solidFill>
                  <a:srgbClr val="899495"/>
                </a:solidFill>
              </a:defRPr>
            </a:lvl5pPr>
            <a:lvl6pPr marL="2743200" lvl="5" indent="-228600" algn="l">
              <a:spcBef>
                <a:spcPts val="600"/>
              </a:spcBef>
              <a:spcAft>
                <a:spcPts val="0"/>
              </a:spcAft>
              <a:buClr>
                <a:srgbClr val="899495"/>
              </a:buClr>
              <a:buSzPts val="1400"/>
              <a:buNone/>
              <a:defRPr sz="1400">
                <a:solidFill>
                  <a:srgbClr val="899495"/>
                </a:solidFill>
              </a:defRPr>
            </a:lvl6pPr>
            <a:lvl7pPr marL="3200400" lvl="6" indent="-228600" algn="l">
              <a:spcBef>
                <a:spcPts val="600"/>
              </a:spcBef>
              <a:spcAft>
                <a:spcPts val="0"/>
              </a:spcAft>
              <a:buClr>
                <a:srgbClr val="899495"/>
              </a:buClr>
              <a:buSzPts val="1400"/>
              <a:buNone/>
              <a:defRPr sz="1400">
                <a:solidFill>
                  <a:srgbClr val="899495"/>
                </a:solidFill>
              </a:defRPr>
            </a:lvl7pPr>
            <a:lvl8pPr marL="3657600" lvl="7" indent="-228600" algn="l">
              <a:spcBef>
                <a:spcPts val="600"/>
              </a:spcBef>
              <a:spcAft>
                <a:spcPts val="0"/>
              </a:spcAft>
              <a:buClr>
                <a:srgbClr val="899495"/>
              </a:buClr>
              <a:buSzPts val="1400"/>
              <a:buNone/>
              <a:defRPr sz="1400">
                <a:solidFill>
                  <a:srgbClr val="899495"/>
                </a:solidFill>
              </a:defRPr>
            </a:lvl8pPr>
            <a:lvl9pPr marL="4114800" lvl="8" indent="-228600" algn="l">
              <a:spcBef>
                <a:spcPts val="600"/>
              </a:spcBef>
              <a:spcAft>
                <a:spcPts val="0"/>
              </a:spcAft>
              <a:buClr>
                <a:srgbClr val="899495"/>
              </a:buClr>
              <a:buSzPts val="1400"/>
              <a:buNone/>
              <a:defRPr sz="1400">
                <a:solidFill>
                  <a:srgbClr val="899495"/>
                </a:solidFill>
              </a:defRPr>
            </a:lvl9pPr>
          </a:lstStyle>
          <a:p>
            <a:endParaRPr/>
          </a:p>
        </p:txBody>
      </p:sp>
      <p:sp>
        <p:nvSpPr>
          <p:cNvPr id="271" name="Google Shape;271;p45"/>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45"/>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45"/>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4"/>
        <p:cNvGrpSpPr/>
        <p:nvPr/>
      </p:nvGrpSpPr>
      <p:grpSpPr>
        <a:xfrm>
          <a:off x="0" y="0"/>
          <a:ext cx="0" cy="0"/>
          <a:chOff x="0" y="0"/>
          <a:chExt cx="0" cy="0"/>
        </a:xfrm>
      </p:grpSpPr>
      <p:sp>
        <p:nvSpPr>
          <p:cNvPr id="275" name="Google Shape;275;p46"/>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p46"/>
          <p:cNvSpPr txBox="1">
            <a:spLocks noGrp="1"/>
          </p:cNvSpPr>
          <p:nvPr>
            <p:ph type="body" idx="1"/>
          </p:nvPr>
        </p:nvSpPr>
        <p:spPr>
          <a:xfrm>
            <a:off x="1293812" y="1676400"/>
            <a:ext cx="4700016" cy="44958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277" name="Google Shape;277;p46"/>
          <p:cNvSpPr txBox="1">
            <a:spLocks noGrp="1"/>
          </p:cNvSpPr>
          <p:nvPr>
            <p:ph type="body" idx="2"/>
          </p:nvPr>
        </p:nvSpPr>
        <p:spPr>
          <a:xfrm>
            <a:off x="6202035" y="1676401"/>
            <a:ext cx="4700016" cy="44958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278" name="Google Shape;278;p46"/>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46"/>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p46"/>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1"/>
        <p:cNvGrpSpPr/>
        <p:nvPr/>
      </p:nvGrpSpPr>
      <p:grpSpPr>
        <a:xfrm>
          <a:off x="0" y="0"/>
          <a:ext cx="0" cy="0"/>
          <a:chOff x="0" y="0"/>
          <a:chExt cx="0" cy="0"/>
        </a:xfrm>
      </p:grpSpPr>
      <p:sp>
        <p:nvSpPr>
          <p:cNvPr id="282" name="Google Shape;282;p47"/>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7"/>
          <p:cNvSpPr txBox="1">
            <a:spLocks noGrp="1"/>
          </p:cNvSpPr>
          <p:nvPr>
            <p:ph type="body" idx="1"/>
          </p:nvPr>
        </p:nvSpPr>
        <p:spPr>
          <a:xfrm>
            <a:off x="1293813" y="1676399"/>
            <a:ext cx="4701142"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284" name="Google Shape;284;p47"/>
          <p:cNvSpPr txBox="1">
            <a:spLocks noGrp="1"/>
          </p:cNvSpPr>
          <p:nvPr>
            <p:ph type="body" idx="2"/>
          </p:nvPr>
        </p:nvSpPr>
        <p:spPr>
          <a:xfrm>
            <a:off x="1293813" y="2516457"/>
            <a:ext cx="4701142" cy="3655743"/>
          </a:xfrm>
          <a:prstGeom prst="rect">
            <a:avLst/>
          </a:prstGeom>
          <a:noFill/>
          <a:ln>
            <a:noFill/>
          </a:ln>
        </p:spPr>
        <p:txBody>
          <a:bodyPr spcFirstLastPara="1" wrap="square" lIns="91425" tIns="45700" rIns="91425" bIns="45700" anchor="t" anchorCtr="0">
            <a:norm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285" name="Google Shape;285;p47"/>
          <p:cNvSpPr txBox="1">
            <a:spLocks noGrp="1"/>
          </p:cNvSpPr>
          <p:nvPr>
            <p:ph type="body" idx="3"/>
          </p:nvPr>
        </p:nvSpPr>
        <p:spPr>
          <a:xfrm>
            <a:off x="6191754" y="1676399"/>
            <a:ext cx="4703259"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286" name="Google Shape;286;p47"/>
          <p:cNvSpPr txBox="1">
            <a:spLocks noGrp="1"/>
          </p:cNvSpPr>
          <p:nvPr>
            <p:ph type="body" idx="4"/>
          </p:nvPr>
        </p:nvSpPr>
        <p:spPr>
          <a:xfrm>
            <a:off x="6191754" y="2516457"/>
            <a:ext cx="4703259" cy="3655743"/>
          </a:xfrm>
          <a:prstGeom prst="rect">
            <a:avLst/>
          </a:prstGeom>
          <a:noFill/>
          <a:ln>
            <a:noFill/>
          </a:ln>
        </p:spPr>
        <p:txBody>
          <a:bodyPr spcFirstLastPara="1" wrap="square" lIns="91425" tIns="45700" rIns="91425" bIns="45700" anchor="t" anchorCtr="0">
            <a:norm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287" name="Google Shape;287;p47"/>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47"/>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47"/>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0"/>
        <p:cNvGrpSpPr/>
        <p:nvPr/>
      </p:nvGrpSpPr>
      <p:grpSpPr>
        <a:xfrm>
          <a:off x="0" y="0"/>
          <a:ext cx="0" cy="0"/>
          <a:chOff x="0" y="0"/>
          <a:chExt cx="0" cy="0"/>
        </a:xfrm>
      </p:grpSpPr>
      <p:sp>
        <p:nvSpPr>
          <p:cNvPr id="291" name="Google Shape;291;p48"/>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48"/>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3" name="Google Shape;293;p48"/>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48"/>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95"/>
        <p:cNvGrpSpPr/>
        <p:nvPr/>
      </p:nvGrpSpPr>
      <p:grpSpPr>
        <a:xfrm>
          <a:off x="0" y="0"/>
          <a:ext cx="0" cy="0"/>
          <a:chOff x="0" y="0"/>
          <a:chExt cx="0" cy="0"/>
        </a:xfrm>
      </p:grpSpPr>
      <p:sp>
        <p:nvSpPr>
          <p:cNvPr id="296" name="Google Shape;296;p49"/>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49"/>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p49"/>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99"/>
        <p:cNvGrpSpPr/>
        <p:nvPr/>
      </p:nvGrpSpPr>
      <p:grpSpPr>
        <a:xfrm>
          <a:off x="0" y="0"/>
          <a:ext cx="0" cy="0"/>
          <a:chOff x="0" y="0"/>
          <a:chExt cx="0" cy="0"/>
        </a:xfrm>
      </p:grpSpPr>
      <p:sp>
        <p:nvSpPr>
          <p:cNvPr id="300" name="Google Shape;300;p50"/>
          <p:cNvSpPr txBox="1">
            <a:spLocks noGrp="1"/>
          </p:cNvSpPr>
          <p:nvPr>
            <p:ph type="title"/>
          </p:nvPr>
        </p:nvSpPr>
        <p:spPr>
          <a:xfrm>
            <a:off x="7770811" y="1676400"/>
            <a:ext cx="3810000" cy="2438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1" name="Google Shape;301;p50"/>
          <p:cNvSpPr txBox="1">
            <a:spLocks noGrp="1"/>
          </p:cNvSpPr>
          <p:nvPr>
            <p:ph type="body" idx="1"/>
          </p:nvPr>
        </p:nvSpPr>
        <p:spPr>
          <a:xfrm>
            <a:off x="1293813" y="685800"/>
            <a:ext cx="6172200" cy="5486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302" name="Google Shape;302;p50"/>
          <p:cNvSpPr txBox="1">
            <a:spLocks noGrp="1"/>
          </p:cNvSpPr>
          <p:nvPr>
            <p:ph type="body" idx="2"/>
          </p:nvPr>
        </p:nvSpPr>
        <p:spPr>
          <a:xfrm>
            <a:off x="7770811" y="4191000"/>
            <a:ext cx="3810000" cy="1524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
        <p:nvSpPr>
          <p:cNvPr id="303" name="Google Shape;303;p50"/>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p50"/>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5" name="Google Shape;305;p50"/>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06"/>
        <p:cNvGrpSpPr/>
        <p:nvPr/>
      </p:nvGrpSpPr>
      <p:grpSpPr>
        <a:xfrm>
          <a:off x="0" y="0"/>
          <a:ext cx="0" cy="0"/>
          <a:chOff x="0" y="0"/>
          <a:chExt cx="0" cy="0"/>
        </a:xfrm>
      </p:grpSpPr>
      <p:sp>
        <p:nvSpPr>
          <p:cNvPr id="307" name="Google Shape;307;p51"/>
          <p:cNvSpPr txBox="1">
            <a:spLocks noGrp="1"/>
          </p:cNvSpPr>
          <p:nvPr>
            <p:ph type="title"/>
          </p:nvPr>
        </p:nvSpPr>
        <p:spPr>
          <a:xfrm>
            <a:off x="7770812" y="1676400"/>
            <a:ext cx="3810000" cy="2438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8" name="Google Shape;308;p51" descr="An empty placeholder to add an image. Click on the placeholder and select the image that you wish to add."/>
          <p:cNvSpPr>
            <a:spLocks noGrp="1"/>
          </p:cNvSpPr>
          <p:nvPr>
            <p:ph type="pic" idx="2"/>
          </p:nvPr>
        </p:nvSpPr>
        <p:spPr>
          <a:xfrm>
            <a:off x="1522412" y="0"/>
            <a:ext cx="5943601" cy="6858000"/>
          </a:xfrm>
          <a:prstGeom prst="rect">
            <a:avLst/>
          </a:prstGeom>
          <a:noFill/>
          <a:ln>
            <a:noFill/>
          </a:ln>
        </p:spPr>
        <p:txBody>
          <a:bodyPr spcFirstLastPara="1" wrap="square" lIns="91425" tIns="914400" rIns="91425" bIns="45700" anchor="t" anchorCtr="0">
            <a:noAutofit/>
          </a:bodyPr>
          <a:lstStyle>
            <a:lvl1pPr marR="0" lvl="0" algn="ctr" rtl="0">
              <a:lnSpc>
                <a:spcPct val="90000"/>
              </a:lnSpc>
              <a:spcBef>
                <a:spcPts val="1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6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6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6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09" name="Google Shape;309;p51"/>
          <p:cNvSpPr txBox="1">
            <a:spLocks noGrp="1"/>
          </p:cNvSpPr>
          <p:nvPr>
            <p:ph type="body" idx="1"/>
          </p:nvPr>
        </p:nvSpPr>
        <p:spPr>
          <a:xfrm>
            <a:off x="7770812" y="4191000"/>
            <a:ext cx="3810000" cy="1524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600"/>
              </a:spcBef>
              <a:spcAft>
                <a:spcPts val="0"/>
              </a:spcAft>
              <a:buClr>
                <a:schemeClr val="dk1"/>
              </a:buClr>
              <a:buSzPts val="1800"/>
              <a:buNone/>
              <a:defRPr sz="1800"/>
            </a:lvl1pPr>
            <a:lvl2pPr marL="914400" lvl="1" indent="-228600" algn="l">
              <a:lnSpc>
                <a:spcPct val="90000"/>
              </a:lnSpc>
              <a:spcBef>
                <a:spcPts val="600"/>
              </a:spcBef>
              <a:spcAft>
                <a:spcPts val="0"/>
              </a:spcAft>
              <a:buClr>
                <a:schemeClr val="dk1"/>
              </a:buClr>
              <a:buSzPts val="1200"/>
              <a:buNone/>
              <a:defRPr sz="1200"/>
            </a:lvl2pPr>
            <a:lvl3pPr marL="1371600" lvl="2" indent="-228600" algn="l">
              <a:lnSpc>
                <a:spcPct val="90000"/>
              </a:lnSpc>
              <a:spcBef>
                <a:spcPts val="600"/>
              </a:spcBef>
              <a:spcAft>
                <a:spcPts val="0"/>
              </a:spcAft>
              <a:buClr>
                <a:schemeClr val="dk1"/>
              </a:buClr>
              <a:buSzPts val="1000"/>
              <a:buNone/>
              <a:defRPr sz="1000"/>
            </a:lvl3pPr>
            <a:lvl4pPr marL="1828800" lvl="3" indent="-228600" algn="l">
              <a:lnSpc>
                <a:spcPct val="90000"/>
              </a:lnSpc>
              <a:spcBef>
                <a:spcPts val="600"/>
              </a:spcBef>
              <a:spcAft>
                <a:spcPts val="0"/>
              </a:spcAft>
              <a:buClr>
                <a:schemeClr val="dk1"/>
              </a:buClr>
              <a:buSzPts val="900"/>
              <a:buNone/>
              <a:defRPr sz="900"/>
            </a:lvl4pPr>
            <a:lvl5pPr marL="2286000" lvl="4" indent="-228600" algn="l">
              <a:lnSpc>
                <a:spcPct val="90000"/>
              </a:lnSpc>
              <a:spcBef>
                <a:spcPts val="600"/>
              </a:spcBef>
              <a:spcAft>
                <a:spcPts val="0"/>
              </a:spcAft>
              <a:buClr>
                <a:schemeClr val="dk1"/>
              </a:buClr>
              <a:buSzPts val="900"/>
              <a:buNone/>
              <a:defRPr sz="900"/>
            </a:lvl5pPr>
            <a:lvl6pPr marL="2743200" lvl="5" indent="-228600" algn="l">
              <a:spcBef>
                <a:spcPts val="600"/>
              </a:spcBef>
              <a:spcAft>
                <a:spcPts val="0"/>
              </a:spcAft>
              <a:buClr>
                <a:schemeClr val="dk1"/>
              </a:buClr>
              <a:buSzPts val="900"/>
              <a:buNone/>
              <a:defRPr sz="900"/>
            </a:lvl6pPr>
            <a:lvl7pPr marL="3200400" lvl="6" indent="-228600" algn="l">
              <a:spcBef>
                <a:spcPts val="600"/>
              </a:spcBef>
              <a:spcAft>
                <a:spcPts val="0"/>
              </a:spcAft>
              <a:buClr>
                <a:schemeClr val="dk1"/>
              </a:buClr>
              <a:buSzPts val="900"/>
              <a:buNone/>
              <a:defRPr sz="900"/>
            </a:lvl7pPr>
            <a:lvl8pPr marL="3657600" lvl="7" indent="-228600" algn="l">
              <a:spcBef>
                <a:spcPts val="600"/>
              </a:spcBef>
              <a:spcAft>
                <a:spcPts val="0"/>
              </a:spcAft>
              <a:buClr>
                <a:schemeClr val="dk1"/>
              </a:buClr>
              <a:buSzPts val="900"/>
              <a:buNone/>
              <a:defRPr sz="900"/>
            </a:lvl8pPr>
            <a:lvl9pPr marL="4114800" lvl="8" indent="-228600" algn="l">
              <a:spcBef>
                <a:spcPts val="600"/>
              </a:spcBef>
              <a:spcAft>
                <a:spcPts val="0"/>
              </a:spcAft>
              <a:buClr>
                <a:schemeClr val="dk1"/>
              </a:buClr>
              <a:buSzPts val="900"/>
              <a:buNone/>
              <a:defRPr sz="9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10"/>
        <p:cNvGrpSpPr/>
        <p:nvPr/>
      </p:nvGrpSpPr>
      <p:grpSpPr>
        <a:xfrm>
          <a:off x="0" y="0"/>
          <a:ext cx="0" cy="0"/>
          <a:chOff x="0" y="0"/>
          <a:chExt cx="0" cy="0"/>
        </a:xfrm>
      </p:grpSpPr>
      <p:sp>
        <p:nvSpPr>
          <p:cNvPr id="311" name="Google Shape;311;p52"/>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2" name="Google Shape;312;p52"/>
          <p:cNvSpPr txBox="1">
            <a:spLocks noGrp="1"/>
          </p:cNvSpPr>
          <p:nvPr>
            <p:ph type="body" idx="1"/>
          </p:nvPr>
        </p:nvSpPr>
        <p:spPr>
          <a:xfrm rot="5400000">
            <a:off x="3846513" y="-876300"/>
            <a:ext cx="4495800"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313" name="Google Shape;313;p52"/>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4" name="Google Shape;314;p52"/>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52"/>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1293815" y="2057401"/>
            <a:ext cx="8458200" cy="266699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800"/>
              <a:buFont typeface="Arial"/>
              <a:buNone/>
              <a:defRPr sz="4800" b="0" i="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1293815" y="4876800"/>
            <a:ext cx="84582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chemeClr val="dk1"/>
              </a:buClr>
              <a:buSzPts val="2400"/>
              <a:buNone/>
              <a:defRPr sz="2400">
                <a:solidFill>
                  <a:schemeClr val="dk1"/>
                </a:solidFill>
              </a:defRPr>
            </a:lvl1pPr>
            <a:lvl2pPr marL="914400" lvl="1" indent="-228600" algn="l">
              <a:lnSpc>
                <a:spcPct val="90000"/>
              </a:lnSpc>
              <a:spcBef>
                <a:spcPts val="600"/>
              </a:spcBef>
              <a:spcAft>
                <a:spcPts val="0"/>
              </a:spcAft>
              <a:buClr>
                <a:srgbClr val="899495"/>
              </a:buClr>
              <a:buSzPts val="1800"/>
              <a:buNone/>
              <a:defRPr sz="1800">
                <a:solidFill>
                  <a:srgbClr val="899495"/>
                </a:solidFill>
              </a:defRPr>
            </a:lvl2pPr>
            <a:lvl3pPr marL="1371600" lvl="2" indent="-228600" algn="l">
              <a:lnSpc>
                <a:spcPct val="90000"/>
              </a:lnSpc>
              <a:spcBef>
                <a:spcPts val="600"/>
              </a:spcBef>
              <a:spcAft>
                <a:spcPts val="0"/>
              </a:spcAft>
              <a:buClr>
                <a:srgbClr val="899495"/>
              </a:buClr>
              <a:buSzPts val="1600"/>
              <a:buNone/>
              <a:defRPr sz="1600">
                <a:solidFill>
                  <a:srgbClr val="899495"/>
                </a:solidFill>
              </a:defRPr>
            </a:lvl3pPr>
            <a:lvl4pPr marL="1828800" lvl="3" indent="-228600" algn="l">
              <a:lnSpc>
                <a:spcPct val="90000"/>
              </a:lnSpc>
              <a:spcBef>
                <a:spcPts val="600"/>
              </a:spcBef>
              <a:spcAft>
                <a:spcPts val="0"/>
              </a:spcAft>
              <a:buClr>
                <a:srgbClr val="899495"/>
              </a:buClr>
              <a:buSzPts val="1400"/>
              <a:buNone/>
              <a:defRPr sz="1400">
                <a:solidFill>
                  <a:srgbClr val="899495"/>
                </a:solidFill>
              </a:defRPr>
            </a:lvl4pPr>
            <a:lvl5pPr marL="2286000" lvl="4" indent="-228600" algn="l">
              <a:lnSpc>
                <a:spcPct val="90000"/>
              </a:lnSpc>
              <a:spcBef>
                <a:spcPts val="600"/>
              </a:spcBef>
              <a:spcAft>
                <a:spcPts val="0"/>
              </a:spcAft>
              <a:buClr>
                <a:srgbClr val="899495"/>
              </a:buClr>
              <a:buSzPts val="1400"/>
              <a:buNone/>
              <a:defRPr sz="1400">
                <a:solidFill>
                  <a:srgbClr val="899495"/>
                </a:solidFill>
              </a:defRPr>
            </a:lvl5pPr>
            <a:lvl6pPr marL="2743200" lvl="5" indent="-228600" algn="l">
              <a:spcBef>
                <a:spcPts val="600"/>
              </a:spcBef>
              <a:spcAft>
                <a:spcPts val="0"/>
              </a:spcAft>
              <a:buClr>
                <a:srgbClr val="899495"/>
              </a:buClr>
              <a:buSzPts val="1400"/>
              <a:buNone/>
              <a:defRPr sz="1400">
                <a:solidFill>
                  <a:srgbClr val="899495"/>
                </a:solidFill>
              </a:defRPr>
            </a:lvl6pPr>
            <a:lvl7pPr marL="3200400" lvl="6" indent="-228600" algn="l">
              <a:spcBef>
                <a:spcPts val="600"/>
              </a:spcBef>
              <a:spcAft>
                <a:spcPts val="0"/>
              </a:spcAft>
              <a:buClr>
                <a:srgbClr val="899495"/>
              </a:buClr>
              <a:buSzPts val="1400"/>
              <a:buNone/>
              <a:defRPr sz="1400">
                <a:solidFill>
                  <a:srgbClr val="899495"/>
                </a:solidFill>
              </a:defRPr>
            </a:lvl7pPr>
            <a:lvl8pPr marL="3657600" lvl="7" indent="-228600" algn="l">
              <a:spcBef>
                <a:spcPts val="600"/>
              </a:spcBef>
              <a:spcAft>
                <a:spcPts val="0"/>
              </a:spcAft>
              <a:buClr>
                <a:srgbClr val="899495"/>
              </a:buClr>
              <a:buSzPts val="1400"/>
              <a:buNone/>
              <a:defRPr sz="1400">
                <a:solidFill>
                  <a:srgbClr val="899495"/>
                </a:solidFill>
              </a:defRPr>
            </a:lvl8pPr>
            <a:lvl9pPr marL="4114800" lvl="8" indent="-228600" algn="l">
              <a:spcBef>
                <a:spcPts val="600"/>
              </a:spcBef>
              <a:spcAft>
                <a:spcPts val="0"/>
              </a:spcAft>
              <a:buClr>
                <a:srgbClr val="899495"/>
              </a:buClr>
              <a:buSzPts val="1400"/>
              <a:buNone/>
              <a:defRPr sz="1400">
                <a:solidFill>
                  <a:srgbClr val="899495"/>
                </a:solidFill>
              </a:defRPr>
            </a:lvl9pPr>
          </a:lstStyle>
          <a:p>
            <a:endParaRPr/>
          </a:p>
        </p:txBody>
      </p:sp>
      <p:sp>
        <p:nvSpPr>
          <p:cNvPr id="39" name="Google Shape;39;p6"/>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16"/>
        <p:cNvGrpSpPr/>
        <p:nvPr/>
      </p:nvGrpSpPr>
      <p:grpSpPr>
        <a:xfrm>
          <a:off x="0" y="0"/>
          <a:ext cx="0" cy="0"/>
          <a:chOff x="0" y="0"/>
          <a:chExt cx="0" cy="0"/>
        </a:xfrm>
      </p:grpSpPr>
      <p:sp>
        <p:nvSpPr>
          <p:cNvPr id="317" name="Google Shape;317;p53"/>
          <p:cNvSpPr txBox="1">
            <a:spLocks noGrp="1"/>
          </p:cNvSpPr>
          <p:nvPr>
            <p:ph type="title"/>
          </p:nvPr>
        </p:nvSpPr>
        <p:spPr>
          <a:xfrm rot="5400000">
            <a:off x="7808913" y="2324101"/>
            <a:ext cx="5791200" cy="190499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53"/>
          <p:cNvSpPr txBox="1">
            <a:spLocks noGrp="1"/>
          </p:cNvSpPr>
          <p:nvPr>
            <p:ph type="body" idx="1"/>
          </p:nvPr>
        </p:nvSpPr>
        <p:spPr>
          <a:xfrm rot="5400000">
            <a:off x="2551114" y="-876300"/>
            <a:ext cx="5791200" cy="830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600"/>
              </a:spcBef>
              <a:spcAft>
                <a:spcPts val="0"/>
              </a:spcAft>
              <a:buClr>
                <a:schemeClr val="dk1"/>
              </a:buClr>
              <a:buSzPts val="1800"/>
              <a:buChar char="•"/>
              <a:defRPr/>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600"/>
              </a:spcBef>
              <a:spcAft>
                <a:spcPts val="0"/>
              </a:spcAft>
              <a:buClr>
                <a:schemeClr val="dk1"/>
              </a:buClr>
              <a:buSzPts val="1800"/>
              <a:buChar char="–"/>
              <a:defRPr/>
            </a:lvl3pPr>
            <a:lvl4pPr marL="1828800" lvl="3" indent="-342900" algn="l">
              <a:lnSpc>
                <a:spcPct val="90000"/>
              </a:lnSpc>
              <a:spcBef>
                <a:spcPts val="600"/>
              </a:spcBef>
              <a:spcAft>
                <a:spcPts val="0"/>
              </a:spcAft>
              <a:buClr>
                <a:schemeClr val="dk1"/>
              </a:buClr>
              <a:buSzPts val="1800"/>
              <a:buChar char="–"/>
              <a:defRPr/>
            </a:lvl4pPr>
            <a:lvl5pPr marL="2286000" lvl="4" indent="-330200" algn="l">
              <a:lnSpc>
                <a:spcPct val="90000"/>
              </a:lnSpc>
              <a:spcBef>
                <a:spcPts val="600"/>
              </a:spcBef>
              <a:spcAft>
                <a:spcPts val="0"/>
              </a:spcAft>
              <a:buClr>
                <a:schemeClr val="dk1"/>
              </a:buClr>
              <a:buSzPts val="1600"/>
              <a:buChar char="–"/>
              <a:defRPr/>
            </a:lvl5pPr>
            <a:lvl6pPr marL="2743200" lvl="5" indent="-330200" algn="l">
              <a:spcBef>
                <a:spcPts val="600"/>
              </a:spcBef>
              <a:spcAft>
                <a:spcPts val="0"/>
              </a:spcAft>
              <a:buClr>
                <a:schemeClr val="dk1"/>
              </a:buClr>
              <a:buSzPts val="1600"/>
              <a:buChar char="–"/>
              <a:defRPr/>
            </a:lvl6pPr>
            <a:lvl7pPr marL="3200400" lvl="6" indent="-330200" algn="l">
              <a:spcBef>
                <a:spcPts val="600"/>
              </a:spcBef>
              <a:spcAft>
                <a:spcPts val="0"/>
              </a:spcAft>
              <a:buClr>
                <a:schemeClr val="dk1"/>
              </a:buClr>
              <a:buSzPts val="1600"/>
              <a:buChar char="–"/>
              <a:defRPr/>
            </a:lvl7pPr>
            <a:lvl8pPr marL="3657600" lvl="7" indent="-330200" algn="l">
              <a:spcBef>
                <a:spcPts val="600"/>
              </a:spcBef>
              <a:spcAft>
                <a:spcPts val="0"/>
              </a:spcAft>
              <a:buClr>
                <a:schemeClr val="dk1"/>
              </a:buClr>
              <a:buSzPts val="1600"/>
              <a:buChar char="–"/>
              <a:defRPr/>
            </a:lvl8pPr>
            <a:lvl9pPr marL="4114800" lvl="8" indent="-330200" algn="l">
              <a:spcBef>
                <a:spcPts val="600"/>
              </a:spcBef>
              <a:spcAft>
                <a:spcPts val="0"/>
              </a:spcAft>
              <a:buClr>
                <a:schemeClr val="dk1"/>
              </a:buClr>
              <a:buSzPts val="1600"/>
              <a:buChar char="–"/>
              <a:defRPr/>
            </a:lvl9pPr>
          </a:lstStyle>
          <a:p>
            <a:endParaRPr/>
          </a:p>
        </p:txBody>
      </p:sp>
      <p:sp>
        <p:nvSpPr>
          <p:cNvPr id="319" name="Google Shape;319;p53"/>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0" name="Google Shape;320;p53"/>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53"/>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0" i="0" u="none" strike="noStrike" cap="none">
                <a:solidFill>
                  <a:srgbClr val="1D686F"/>
                </a:solidFill>
                <a:latin typeface="Arial"/>
                <a:ea typeface="Arial"/>
                <a:cs typeface="Arial"/>
                <a:sym typeface="Arial"/>
              </a:defRPr>
            </a:lvl1pPr>
            <a:lvl2pPr marL="0" lvl="1" indent="0" algn="r">
              <a:spcBef>
                <a:spcPts val="0"/>
              </a:spcBef>
              <a:buNone/>
              <a:defRPr sz="1100" b="0" i="0" u="none" strike="noStrike" cap="none">
                <a:solidFill>
                  <a:srgbClr val="1D686F"/>
                </a:solidFill>
                <a:latin typeface="Arial"/>
                <a:ea typeface="Arial"/>
                <a:cs typeface="Arial"/>
                <a:sym typeface="Arial"/>
              </a:defRPr>
            </a:lvl2pPr>
            <a:lvl3pPr marL="0" lvl="2" indent="0" algn="r">
              <a:spcBef>
                <a:spcPts val="0"/>
              </a:spcBef>
              <a:buNone/>
              <a:defRPr sz="1100" b="0" i="0" u="none" strike="noStrike" cap="none">
                <a:solidFill>
                  <a:srgbClr val="1D686F"/>
                </a:solidFill>
                <a:latin typeface="Arial"/>
                <a:ea typeface="Arial"/>
                <a:cs typeface="Arial"/>
                <a:sym typeface="Arial"/>
              </a:defRPr>
            </a:lvl3pPr>
            <a:lvl4pPr marL="0" lvl="3" indent="0" algn="r">
              <a:spcBef>
                <a:spcPts val="0"/>
              </a:spcBef>
              <a:buNone/>
              <a:defRPr sz="1100" b="0" i="0" u="none" strike="noStrike" cap="none">
                <a:solidFill>
                  <a:srgbClr val="1D686F"/>
                </a:solidFill>
                <a:latin typeface="Arial"/>
                <a:ea typeface="Arial"/>
                <a:cs typeface="Arial"/>
                <a:sym typeface="Arial"/>
              </a:defRPr>
            </a:lvl4pPr>
            <a:lvl5pPr marL="0" lvl="4" indent="0" algn="r">
              <a:spcBef>
                <a:spcPts val="0"/>
              </a:spcBef>
              <a:buNone/>
              <a:defRPr sz="1100" b="0" i="0" u="none" strike="noStrike" cap="none">
                <a:solidFill>
                  <a:srgbClr val="1D686F"/>
                </a:solidFill>
                <a:latin typeface="Arial"/>
                <a:ea typeface="Arial"/>
                <a:cs typeface="Arial"/>
                <a:sym typeface="Arial"/>
              </a:defRPr>
            </a:lvl5pPr>
            <a:lvl6pPr marL="0" lvl="5" indent="0" algn="r">
              <a:spcBef>
                <a:spcPts val="0"/>
              </a:spcBef>
              <a:buNone/>
              <a:defRPr sz="1100" b="0" i="0" u="none" strike="noStrike" cap="none">
                <a:solidFill>
                  <a:srgbClr val="1D686F"/>
                </a:solidFill>
                <a:latin typeface="Arial"/>
                <a:ea typeface="Arial"/>
                <a:cs typeface="Arial"/>
                <a:sym typeface="Arial"/>
              </a:defRPr>
            </a:lvl6pPr>
            <a:lvl7pPr marL="0" lvl="6" indent="0" algn="r">
              <a:spcBef>
                <a:spcPts val="0"/>
              </a:spcBef>
              <a:buNone/>
              <a:defRPr sz="1100" b="0" i="0" u="none" strike="noStrike" cap="none">
                <a:solidFill>
                  <a:srgbClr val="1D686F"/>
                </a:solidFill>
                <a:latin typeface="Arial"/>
                <a:ea typeface="Arial"/>
                <a:cs typeface="Arial"/>
                <a:sym typeface="Arial"/>
              </a:defRPr>
            </a:lvl7pPr>
            <a:lvl8pPr marL="0" lvl="7" indent="0" algn="r">
              <a:spcBef>
                <a:spcPts val="0"/>
              </a:spcBef>
              <a:buNone/>
              <a:defRPr sz="1100" b="0" i="0" u="none" strike="noStrike" cap="none">
                <a:solidFill>
                  <a:srgbClr val="1D686F"/>
                </a:solidFill>
                <a:latin typeface="Arial"/>
                <a:ea typeface="Arial"/>
                <a:cs typeface="Arial"/>
                <a:sym typeface="Arial"/>
              </a:defRPr>
            </a:lvl8pPr>
            <a:lvl9pPr marL="0" lvl="8" indent="0" algn="r">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24002" y="204831"/>
            <a:ext cx="9810730" cy="778358"/>
          </a:xfrm>
          <a:prstGeom prst="rect">
            <a:avLst/>
          </a:prstGeom>
        </p:spPr>
        <p:txBody>
          <a:bodyPr vert="horz" anchor="t"/>
          <a:lstStyle>
            <a:lvl1pPr algn="l">
              <a:defRPr sz="1999" b="1" cap="all" baseline="0">
                <a:solidFill>
                  <a:srgbClr val="F9F9F9"/>
                </a:solidFill>
                <a:latin typeface="Arial"/>
                <a:cs typeface="Arial"/>
              </a:defRPr>
            </a:lvl1pPr>
          </a:lstStyle>
          <a:p>
            <a:r>
              <a:rPr lang="en-US" dirty="0"/>
              <a:t>Subhead (flush left)</a:t>
            </a:r>
          </a:p>
        </p:txBody>
      </p:sp>
      <p:sp>
        <p:nvSpPr>
          <p:cNvPr id="8" name="Slide Number Placeholder 5"/>
          <p:cNvSpPr txBox="1">
            <a:spLocks/>
          </p:cNvSpPr>
          <p:nvPr userDrawn="1"/>
        </p:nvSpPr>
        <p:spPr>
          <a:xfrm>
            <a:off x="10934732" y="411140"/>
            <a:ext cx="644653" cy="365125"/>
          </a:xfrm>
          <a:prstGeom prst="rect">
            <a:avLst/>
          </a:prstGeom>
        </p:spPr>
        <p:txBody>
          <a:bodyPr vert="horz" lIns="91416" tIns="45708" rIns="91416" bIns="45708" rtlCol="0" anchor="ctr"/>
          <a:lstStyle>
            <a:lvl1pPr algn="r">
              <a:defRPr sz="1200">
                <a:solidFill>
                  <a:schemeClr val="tx1">
                    <a:tint val="75000"/>
                  </a:schemeClr>
                </a:solidFill>
              </a:defRPr>
            </a:lvl1pPr>
          </a:lstStyle>
          <a:p>
            <a:pPr marL="0" marR="0" lvl="0" indent="0" algn="r" defTabSz="45706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accent5">
                  <a:lumMod val="20000"/>
                  <a:lumOff val="80000"/>
                </a:schemeClr>
              </a:solidFill>
              <a:effectLst/>
              <a:uLnTx/>
              <a:uFillTx/>
              <a:latin typeface="Arial"/>
              <a:ea typeface="+mn-ea"/>
              <a:cs typeface="Arial"/>
            </a:endParaRPr>
          </a:p>
        </p:txBody>
      </p:sp>
      <p:sp>
        <p:nvSpPr>
          <p:cNvPr id="7" name="Content Placeholder 9"/>
          <p:cNvSpPr>
            <a:spLocks noGrp="1"/>
          </p:cNvSpPr>
          <p:nvPr>
            <p:ph sz="quarter" idx="10" hasCustomPrompt="1"/>
          </p:nvPr>
        </p:nvSpPr>
        <p:spPr>
          <a:xfrm>
            <a:off x="1123657" y="1147057"/>
            <a:ext cx="10455726" cy="5449417"/>
          </a:xfrm>
          <a:prstGeom prst="rect">
            <a:avLst/>
          </a:prstGeom>
        </p:spPr>
        <p:txBody>
          <a:bodyPr vert="horz"/>
          <a:lstStyle>
            <a:lvl1pPr marL="457063" marR="0" indent="-457063" algn="l" defTabSz="457063" rtl="0" eaLnBrk="1" fontAlgn="auto" latinLnBrk="0" hangingPunct="1">
              <a:lnSpc>
                <a:spcPct val="100000"/>
              </a:lnSpc>
              <a:spcBef>
                <a:spcPct val="0"/>
              </a:spcBef>
              <a:spcAft>
                <a:spcPts val="0"/>
              </a:spcAft>
              <a:buClr>
                <a:srgbClr val="0061AF"/>
              </a:buClr>
              <a:buSzTx/>
              <a:buFont typeface="Arial"/>
              <a:buChar char="•"/>
              <a:tabLst/>
              <a:defRPr lang="en-US" sz="2399" baseline="0">
                <a:latin typeface="Arial"/>
                <a:cs typeface="Arial"/>
              </a:defRPr>
            </a:lvl1pPr>
            <a:lvl2pPr>
              <a:buClr>
                <a:schemeClr val="bg1">
                  <a:lumMod val="65000"/>
                </a:schemeClr>
              </a:buClr>
              <a:defRPr sz="1999">
                <a:latin typeface="Arial"/>
              </a:defRPr>
            </a:lvl2pPr>
            <a:lvl3pPr>
              <a:buClrTx/>
              <a:defRPr sz="1600">
                <a:latin typeface="Arial"/>
                <a:cs typeface="Arial"/>
              </a:defRPr>
            </a:lvl3pPr>
            <a:lvl4pPr>
              <a:buClrTx/>
              <a:defRPr sz="1200">
                <a:latin typeface="Arial"/>
              </a:defRPr>
            </a:lvl4pPr>
            <a:lvl5pPr>
              <a:buClrTx/>
              <a:buFont typeface="Lucida Grande"/>
              <a:buChar char="»"/>
              <a:defRPr sz="800" baseline="0">
                <a:latin typeface="Arial"/>
                <a:cs typeface=""/>
              </a:defRPr>
            </a:lvl5pPr>
          </a:lstStyle>
          <a:p>
            <a:pPr lvl="0"/>
            <a:r>
              <a:rPr lang="en-US" dirty="0"/>
              <a:t>Text and list positions align with the subhead </a:t>
            </a:r>
            <a:br>
              <a:rPr lang="en-US" dirty="0"/>
            </a:br>
            <a:r>
              <a:rPr lang="en-US" dirty="0"/>
              <a:t>(use a slow fade transition between slides)</a:t>
            </a:r>
          </a:p>
          <a:p>
            <a:pPr lvl="1"/>
            <a:r>
              <a:rPr lang="en-US" dirty="0"/>
              <a:t>Second level</a:t>
            </a:r>
          </a:p>
          <a:p>
            <a:pPr lvl="2"/>
            <a:r>
              <a:rPr lang="en-US" dirty="0"/>
              <a:t>Third level</a:t>
            </a:r>
          </a:p>
          <a:p>
            <a:pPr lvl="3"/>
            <a:r>
              <a:rPr lang="en-US" dirty="0"/>
              <a:t>Forth level</a:t>
            </a:r>
          </a:p>
          <a:p>
            <a:pPr lvl="4"/>
            <a:r>
              <a:rPr lang="en-US" dirty="0"/>
              <a:t>Fifth level</a:t>
            </a:r>
          </a:p>
          <a:p>
            <a:pPr lvl="0"/>
            <a:endParaRPr lang="en-US" sz="1999" dirty="0">
              <a:latin typeface="Arial"/>
              <a:ea typeface="Cambria"/>
              <a:cs typeface="Times New Roman"/>
            </a:endParaRPr>
          </a:p>
        </p:txBody>
      </p:sp>
    </p:spTree>
    <p:extLst>
      <p:ext uri="{BB962C8B-B14F-4D97-AF65-F5344CB8AC3E}">
        <p14:creationId xmlns:p14="http://schemas.microsoft.com/office/powerpoint/2010/main" val="3128415099"/>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1293812" y="1676400"/>
            <a:ext cx="4700017" cy="44958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45" name="Google Shape;45;p7"/>
          <p:cNvSpPr txBox="1">
            <a:spLocks noGrp="1"/>
          </p:cNvSpPr>
          <p:nvPr>
            <p:ph type="body" idx="2"/>
          </p:nvPr>
        </p:nvSpPr>
        <p:spPr>
          <a:xfrm>
            <a:off x="6202034" y="1676401"/>
            <a:ext cx="4700017" cy="44958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600"/>
              </a:spcBef>
              <a:spcAft>
                <a:spcPts val="0"/>
              </a:spcAft>
              <a:buClr>
                <a:schemeClr val="dk1"/>
              </a:buClr>
              <a:buSzPts val="2400"/>
              <a:buChar char="•"/>
              <a:defRPr sz="24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body" idx="1"/>
          </p:nvPr>
        </p:nvSpPr>
        <p:spPr>
          <a:xfrm>
            <a:off x="1293813" y="1676400"/>
            <a:ext cx="4701142"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52" name="Google Shape;52;p8"/>
          <p:cNvSpPr txBox="1">
            <a:spLocks noGrp="1"/>
          </p:cNvSpPr>
          <p:nvPr>
            <p:ph type="body" idx="2"/>
          </p:nvPr>
        </p:nvSpPr>
        <p:spPr>
          <a:xfrm>
            <a:off x="1293813" y="2516457"/>
            <a:ext cx="4701142" cy="3655743"/>
          </a:xfrm>
          <a:prstGeom prst="rect">
            <a:avLst/>
          </a:prstGeom>
          <a:noFill/>
          <a:ln>
            <a:noFill/>
          </a:ln>
        </p:spPr>
        <p:txBody>
          <a:bodyPr spcFirstLastPara="1" wrap="square" lIns="91425" tIns="45700" rIns="91425" bIns="45700" anchor="t" anchorCtr="0">
            <a:no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53" name="Google Shape;53;p8"/>
          <p:cNvSpPr txBox="1">
            <a:spLocks noGrp="1"/>
          </p:cNvSpPr>
          <p:nvPr>
            <p:ph type="body" idx="3"/>
          </p:nvPr>
        </p:nvSpPr>
        <p:spPr>
          <a:xfrm>
            <a:off x="6191754" y="1676400"/>
            <a:ext cx="4703258" cy="76200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dk1"/>
              </a:buClr>
              <a:buSzPts val="2400"/>
              <a:buNone/>
              <a:defRPr sz="2400" b="0"/>
            </a:lvl1pPr>
            <a:lvl2pPr marL="914400" lvl="1" indent="-228600" algn="l">
              <a:lnSpc>
                <a:spcPct val="90000"/>
              </a:lnSpc>
              <a:spcBef>
                <a:spcPts val="600"/>
              </a:spcBef>
              <a:spcAft>
                <a:spcPts val="0"/>
              </a:spcAft>
              <a:buClr>
                <a:schemeClr val="dk1"/>
              </a:buClr>
              <a:buSzPts val="2000"/>
              <a:buNone/>
              <a:defRPr sz="2000" b="1"/>
            </a:lvl2pPr>
            <a:lvl3pPr marL="1371600" lvl="2" indent="-228600" algn="l">
              <a:lnSpc>
                <a:spcPct val="90000"/>
              </a:lnSpc>
              <a:spcBef>
                <a:spcPts val="600"/>
              </a:spcBef>
              <a:spcAft>
                <a:spcPts val="0"/>
              </a:spcAft>
              <a:buClr>
                <a:schemeClr val="dk1"/>
              </a:buClr>
              <a:buSzPts val="1800"/>
              <a:buNone/>
              <a:defRPr sz="1800" b="1"/>
            </a:lvl3pPr>
            <a:lvl4pPr marL="1828800" lvl="3" indent="-228600" algn="l">
              <a:lnSpc>
                <a:spcPct val="90000"/>
              </a:lnSpc>
              <a:spcBef>
                <a:spcPts val="600"/>
              </a:spcBef>
              <a:spcAft>
                <a:spcPts val="0"/>
              </a:spcAft>
              <a:buClr>
                <a:schemeClr val="dk1"/>
              </a:buClr>
              <a:buSzPts val="1600"/>
              <a:buNone/>
              <a:defRPr sz="1600" b="1"/>
            </a:lvl4pPr>
            <a:lvl5pPr marL="2286000" lvl="4" indent="-228600" algn="l">
              <a:lnSpc>
                <a:spcPct val="90000"/>
              </a:lnSpc>
              <a:spcBef>
                <a:spcPts val="600"/>
              </a:spcBef>
              <a:spcAft>
                <a:spcPts val="0"/>
              </a:spcAft>
              <a:buClr>
                <a:schemeClr val="dk1"/>
              </a:buClr>
              <a:buSzPts val="1600"/>
              <a:buNone/>
              <a:defRPr sz="1600" b="1"/>
            </a:lvl5pPr>
            <a:lvl6pPr marL="2743200" lvl="5" indent="-228600" algn="l">
              <a:spcBef>
                <a:spcPts val="600"/>
              </a:spcBef>
              <a:spcAft>
                <a:spcPts val="0"/>
              </a:spcAft>
              <a:buClr>
                <a:schemeClr val="dk1"/>
              </a:buClr>
              <a:buSzPts val="1600"/>
              <a:buNone/>
              <a:defRPr sz="1600" b="1"/>
            </a:lvl6pPr>
            <a:lvl7pPr marL="3200400" lvl="6" indent="-228600" algn="l">
              <a:spcBef>
                <a:spcPts val="600"/>
              </a:spcBef>
              <a:spcAft>
                <a:spcPts val="0"/>
              </a:spcAft>
              <a:buClr>
                <a:schemeClr val="dk1"/>
              </a:buClr>
              <a:buSzPts val="1600"/>
              <a:buNone/>
              <a:defRPr sz="1600" b="1"/>
            </a:lvl7pPr>
            <a:lvl8pPr marL="3657600" lvl="7" indent="-228600" algn="l">
              <a:spcBef>
                <a:spcPts val="600"/>
              </a:spcBef>
              <a:spcAft>
                <a:spcPts val="0"/>
              </a:spcAft>
              <a:buClr>
                <a:schemeClr val="dk1"/>
              </a:buClr>
              <a:buSzPts val="1600"/>
              <a:buNone/>
              <a:defRPr sz="1600" b="1"/>
            </a:lvl8pPr>
            <a:lvl9pPr marL="4114800" lvl="8" indent="-228600" algn="l">
              <a:spcBef>
                <a:spcPts val="600"/>
              </a:spcBef>
              <a:spcAft>
                <a:spcPts val="0"/>
              </a:spcAft>
              <a:buClr>
                <a:schemeClr val="dk1"/>
              </a:buClr>
              <a:buSzPts val="1600"/>
              <a:buNone/>
              <a:defRPr sz="1600" b="1"/>
            </a:lvl9pPr>
          </a:lstStyle>
          <a:p>
            <a:endParaRPr/>
          </a:p>
        </p:txBody>
      </p:sp>
      <p:sp>
        <p:nvSpPr>
          <p:cNvPr id="54" name="Google Shape;54;p8"/>
          <p:cNvSpPr txBox="1">
            <a:spLocks noGrp="1"/>
          </p:cNvSpPr>
          <p:nvPr>
            <p:ph type="body" idx="4"/>
          </p:nvPr>
        </p:nvSpPr>
        <p:spPr>
          <a:xfrm>
            <a:off x="6191754" y="2516457"/>
            <a:ext cx="4703258" cy="3655743"/>
          </a:xfrm>
          <a:prstGeom prst="rect">
            <a:avLst/>
          </a:prstGeom>
          <a:noFill/>
          <a:ln>
            <a:noFill/>
          </a:ln>
        </p:spPr>
        <p:txBody>
          <a:bodyPr spcFirstLastPara="1" wrap="square" lIns="91425" tIns="45700" rIns="91425" bIns="45700" anchor="t" anchorCtr="0">
            <a:noAutofit/>
          </a:bodyPr>
          <a:lstStyle>
            <a:lvl1pPr marL="457200" lvl="0" indent="-368300" algn="l">
              <a:lnSpc>
                <a:spcPct val="90000"/>
              </a:lnSpc>
              <a:spcBef>
                <a:spcPts val="1600"/>
              </a:spcBef>
              <a:spcAft>
                <a:spcPts val="0"/>
              </a:spcAft>
              <a:buClr>
                <a:schemeClr val="dk1"/>
              </a:buClr>
              <a:buSzPts val="2200"/>
              <a:buChar char="•"/>
              <a:defRPr sz="2200"/>
            </a:lvl1pPr>
            <a:lvl2pPr marL="914400" lvl="1" indent="-355600" algn="l">
              <a:lnSpc>
                <a:spcPct val="90000"/>
              </a:lnSpc>
              <a:spcBef>
                <a:spcPts val="600"/>
              </a:spcBef>
              <a:spcAft>
                <a:spcPts val="0"/>
              </a:spcAft>
              <a:buClr>
                <a:schemeClr val="dk1"/>
              </a:buClr>
              <a:buSzPts val="2000"/>
              <a:buChar char="–"/>
              <a:defRPr sz="2000"/>
            </a:lvl2pPr>
            <a:lvl3pPr marL="1371600" lvl="2" indent="-342900" algn="l">
              <a:lnSpc>
                <a:spcPct val="90000"/>
              </a:lnSpc>
              <a:spcBef>
                <a:spcPts val="600"/>
              </a:spcBef>
              <a:spcAft>
                <a:spcPts val="0"/>
              </a:spcAft>
              <a:buClr>
                <a:schemeClr val="dk1"/>
              </a:buClr>
              <a:buSzPts val="1800"/>
              <a:buChar char="–"/>
              <a:defRPr sz="18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spcBef>
                <a:spcPts val="600"/>
              </a:spcBef>
              <a:spcAft>
                <a:spcPts val="0"/>
              </a:spcAft>
              <a:buClr>
                <a:schemeClr val="dk1"/>
              </a:buClr>
              <a:buSzPts val="1600"/>
              <a:buChar char="–"/>
              <a:defRPr sz="1600"/>
            </a:lvl6pPr>
            <a:lvl7pPr marL="3200400" lvl="6" indent="-330200" algn="l">
              <a:spcBef>
                <a:spcPts val="600"/>
              </a:spcBef>
              <a:spcAft>
                <a:spcPts val="0"/>
              </a:spcAft>
              <a:buClr>
                <a:schemeClr val="dk1"/>
              </a:buClr>
              <a:buSzPts val="1600"/>
              <a:buChar char="–"/>
              <a:defRPr sz="1600"/>
            </a:lvl7pPr>
            <a:lvl8pPr marL="3657600" lvl="7" indent="-330200" algn="l">
              <a:spcBef>
                <a:spcPts val="600"/>
              </a:spcBef>
              <a:spcAft>
                <a:spcPts val="0"/>
              </a:spcAft>
              <a:buClr>
                <a:schemeClr val="dk1"/>
              </a:buClr>
              <a:buSzPts val="1600"/>
              <a:buChar char="–"/>
              <a:defRPr sz="1600"/>
            </a:lvl8pPr>
            <a:lvl9pPr marL="4114800" lvl="8" indent="-330200" algn="l">
              <a:spcBef>
                <a:spcPts val="600"/>
              </a:spcBef>
              <a:spcAft>
                <a:spcPts val="0"/>
              </a:spcAft>
              <a:buClr>
                <a:schemeClr val="dk1"/>
              </a:buClr>
              <a:buSzPts val="1600"/>
              <a:buChar char="–"/>
              <a:defRPr sz="1600"/>
            </a:lvl9pPr>
          </a:lstStyle>
          <a:p>
            <a:endParaRPr/>
          </a:p>
        </p:txBody>
      </p:sp>
      <p:sp>
        <p:nvSpPr>
          <p:cNvPr id="55" name="Google Shape;55;p8"/>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0"/>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1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a:solidFill>
                  <a:srgbClr val="1D686F"/>
                </a:solidFill>
                <a:latin typeface="Arial"/>
                <a:ea typeface="Arial"/>
                <a:cs typeface="Arial"/>
                <a:sym typeface="Arial"/>
              </a:defRPr>
            </a:lvl1pPr>
            <a:lvl2pPr marL="0" lvl="1" indent="0" algn="r">
              <a:spcBef>
                <a:spcPts val="0"/>
              </a:spcBef>
              <a:buNone/>
              <a:defRPr sz="1100">
                <a:solidFill>
                  <a:srgbClr val="1D686F"/>
                </a:solidFill>
                <a:latin typeface="Arial"/>
                <a:ea typeface="Arial"/>
                <a:cs typeface="Arial"/>
                <a:sym typeface="Arial"/>
              </a:defRPr>
            </a:lvl2pPr>
            <a:lvl3pPr marL="0" lvl="2" indent="0" algn="r">
              <a:spcBef>
                <a:spcPts val="0"/>
              </a:spcBef>
              <a:buNone/>
              <a:defRPr sz="1100">
                <a:solidFill>
                  <a:srgbClr val="1D686F"/>
                </a:solidFill>
                <a:latin typeface="Arial"/>
                <a:ea typeface="Arial"/>
                <a:cs typeface="Arial"/>
                <a:sym typeface="Arial"/>
              </a:defRPr>
            </a:lvl3pPr>
            <a:lvl4pPr marL="0" lvl="3" indent="0" algn="r">
              <a:spcBef>
                <a:spcPts val="0"/>
              </a:spcBef>
              <a:buNone/>
              <a:defRPr sz="1100">
                <a:solidFill>
                  <a:srgbClr val="1D686F"/>
                </a:solidFill>
                <a:latin typeface="Arial"/>
                <a:ea typeface="Arial"/>
                <a:cs typeface="Arial"/>
                <a:sym typeface="Arial"/>
              </a:defRPr>
            </a:lvl4pPr>
            <a:lvl5pPr marL="0" lvl="4" indent="0" algn="r">
              <a:spcBef>
                <a:spcPts val="0"/>
              </a:spcBef>
              <a:buNone/>
              <a:defRPr sz="1100">
                <a:solidFill>
                  <a:srgbClr val="1D686F"/>
                </a:solidFill>
                <a:latin typeface="Arial"/>
                <a:ea typeface="Arial"/>
                <a:cs typeface="Arial"/>
                <a:sym typeface="Arial"/>
              </a:defRPr>
            </a:lvl5pPr>
            <a:lvl6pPr marL="0" lvl="5" indent="0" algn="r">
              <a:spcBef>
                <a:spcPts val="0"/>
              </a:spcBef>
              <a:buNone/>
              <a:defRPr sz="1100">
                <a:solidFill>
                  <a:srgbClr val="1D686F"/>
                </a:solidFill>
                <a:latin typeface="Arial"/>
                <a:ea typeface="Arial"/>
                <a:cs typeface="Arial"/>
                <a:sym typeface="Arial"/>
              </a:defRPr>
            </a:lvl6pPr>
            <a:lvl7pPr marL="0" lvl="6" indent="0" algn="r">
              <a:spcBef>
                <a:spcPts val="0"/>
              </a:spcBef>
              <a:buNone/>
              <a:defRPr sz="1100">
                <a:solidFill>
                  <a:srgbClr val="1D686F"/>
                </a:solidFill>
                <a:latin typeface="Arial"/>
                <a:ea typeface="Arial"/>
                <a:cs typeface="Arial"/>
                <a:sym typeface="Arial"/>
              </a:defRPr>
            </a:lvl7pPr>
            <a:lvl8pPr marL="0" lvl="7" indent="0" algn="r">
              <a:spcBef>
                <a:spcPts val="0"/>
              </a:spcBef>
              <a:buNone/>
              <a:defRPr sz="1100">
                <a:solidFill>
                  <a:srgbClr val="1D686F"/>
                </a:solidFill>
                <a:latin typeface="Arial"/>
                <a:ea typeface="Arial"/>
                <a:cs typeface="Arial"/>
                <a:sym typeface="Arial"/>
              </a:defRPr>
            </a:lvl8pPr>
            <a:lvl9pPr marL="0" lvl="8" indent="0" algn="r">
              <a:spcBef>
                <a:spcPts val="0"/>
              </a:spcBef>
              <a:buNone/>
              <a:defRPr sz="1100">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p:nvPr/>
        </p:nvSpPr>
        <p:spPr>
          <a:xfrm>
            <a:off x="836615" y="0"/>
            <a:ext cx="11352213" cy="6858000"/>
          </a:xfrm>
          <a:prstGeom prst="rect">
            <a:avLst/>
          </a:prstGeom>
          <a:gradFill>
            <a:gsLst>
              <a:gs pos="0">
                <a:srgbClr val="FFFFFF">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1"/>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6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dt" idx="10"/>
          </p:nvPr>
        </p:nvSpPr>
        <p:spPr>
          <a:xfrm>
            <a:off x="1271781" y="6356352"/>
            <a:ext cx="284405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ftr" idx="11"/>
          </p:nvPr>
        </p:nvSpPr>
        <p:spPr>
          <a:xfrm>
            <a:off x="4164515" y="6356352"/>
            <a:ext cx="385979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1"/>
          <p:cNvSpPr txBox="1">
            <a:spLocks noGrp="1"/>
          </p:cNvSpPr>
          <p:nvPr>
            <p:ph type="sldNum" idx="12"/>
          </p:nvPr>
        </p:nvSpPr>
        <p:spPr>
          <a:xfrm>
            <a:off x="8051226" y="6356352"/>
            <a:ext cx="284405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1D686F"/>
                </a:solidFill>
                <a:latin typeface="Arial"/>
                <a:ea typeface="Arial"/>
                <a:cs typeface="Arial"/>
                <a:sym typeface="Arial"/>
              </a:defRPr>
            </a:lvl1pPr>
            <a:lvl2pPr marL="0" marR="0" lvl="1" indent="0" algn="r" rtl="0">
              <a:spcBef>
                <a:spcPts val="0"/>
              </a:spcBef>
              <a:buNone/>
              <a:defRPr sz="1100" b="0" i="0" u="none" strike="noStrike" cap="none">
                <a:solidFill>
                  <a:srgbClr val="1D686F"/>
                </a:solidFill>
                <a:latin typeface="Arial"/>
                <a:ea typeface="Arial"/>
                <a:cs typeface="Arial"/>
                <a:sym typeface="Arial"/>
              </a:defRPr>
            </a:lvl2pPr>
            <a:lvl3pPr marL="0" marR="0" lvl="2" indent="0" algn="r" rtl="0">
              <a:spcBef>
                <a:spcPts val="0"/>
              </a:spcBef>
              <a:buNone/>
              <a:defRPr sz="1100" b="0" i="0" u="none" strike="noStrike" cap="none">
                <a:solidFill>
                  <a:srgbClr val="1D686F"/>
                </a:solidFill>
                <a:latin typeface="Arial"/>
                <a:ea typeface="Arial"/>
                <a:cs typeface="Arial"/>
                <a:sym typeface="Arial"/>
              </a:defRPr>
            </a:lvl3pPr>
            <a:lvl4pPr marL="0" marR="0" lvl="3" indent="0" algn="r" rtl="0">
              <a:spcBef>
                <a:spcPts val="0"/>
              </a:spcBef>
              <a:buNone/>
              <a:defRPr sz="1100" b="0" i="0" u="none" strike="noStrike" cap="none">
                <a:solidFill>
                  <a:srgbClr val="1D686F"/>
                </a:solidFill>
                <a:latin typeface="Arial"/>
                <a:ea typeface="Arial"/>
                <a:cs typeface="Arial"/>
                <a:sym typeface="Arial"/>
              </a:defRPr>
            </a:lvl4pPr>
            <a:lvl5pPr marL="0" marR="0" lvl="4" indent="0" algn="r" rtl="0">
              <a:spcBef>
                <a:spcPts val="0"/>
              </a:spcBef>
              <a:buNone/>
              <a:defRPr sz="1100" b="0" i="0" u="none" strike="noStrike" cap="none">
                <a:solidFill>
                  <a:srgbClr val="1D686F"/>
                </a:solidFill>
                <a:latin typeface="Arial"/>
                <a:ea typeface="Arial"/>
                <a:cs typeface="Arial"/>
                <a:sym typeface="Arial"/>
              </a:defRPr>
            </a:lvl5pPr>
            <a:lvl6pPr marL="0" marR="0" lvl="5" indent="0" algn="r" rtl="0">
              <a:spcBef>
                <a:spcPts val="0"/>
              </a:spcBef>
              <a:buNone/>
              <a:defRPr sz="1100" b="0" i="0" u="none" strike="noStrike" cap="none">
                <a:solidFill>
                  <a:srgbClr val="1D686F"/>
                </a:solidFill>
                <a:latin typeface="Arial"/>
                <a:ea typeface="Arial"/>
                <a:cs typeface="Arial"/>
                <a:sym typeface="Arial"/>
              </a:defRPr>
            </a:lvl6pPr>
            <a:lvl7pPr marL="0" marR="0" lvl="6" indent="0" algn="r" rtl="0">
              <a:spcBef>
                <a:spcPts val="0"/>
              </a:spcBef>
              <a:buNone/>
              <a:defRPr sz="1100" b="0" i="0" u="none" strike="noStrike" cap="none">
                <a:solidFill>
                  <a:srgbClr val="1D686F"/>
                </a:solidFill>
                <a:latin typeface="Arial"/>
                <a:ea typeface="Arial"/>
                <a:cs typeface="Arial"/>
                <a:sym typeface="Arial"/>
              </a:defRPr>
            </a:lvl7pPr>
            <a:lvl8pPr marL="0" marR="0" lvl="7" indent="0" algn="r" rtl="0">
              <a:spcBef>
                <a:spcPts val="0"/>
              </a:spcBef>
              <a:buNone/>
              <a:defRPr sz="1100" b="0" i="0" u="none" strike="noStrike" cap="none">
                <a:solidFill>
                  <a:srgbClr val="1D686F"/>
                </a:solidFill>
                <a:latin typeface="Arial"/>
                <a:ea typeface="Arial"/>
                <a:cs typeface="Arial"/>
                <a:sym typeface="Arial"/>
              </a:defRPr>
            </a:lvl8pPr>
            <a:lvl9pPr marL="0" marR="0" lvl="8" indent="0" algn="r" rtl="0">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703" r:id="rId14"/>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0"/>
        <p:cNvGrpSpPr/>
        <p:nvPr/>
      </p:nvGrpSpPr>
      <p:grpSpPr>
        <a:xfrm>
          <a:off x="0" y="0"/>
          <a:ext cx="0" cy="0"/>
          <a:chOff x="0" y="0"/>
          <a:chExt cx="0" cy="0"/>
        </a:xfrm>
      </p:grpSpPr>
      <p:sp>
        <p:nvSpPr>
          <p:cNvPr id="91" name="Google Shape;91;p15"/>
          <p:cNvSpPr/>
          <p:nvPr/>
        </p:nvSpPr>
        <p:spPr>
          <a:xfrm>
            <a:off x="836614" y="0"/>
            <a:ext cx="11352212" cy="6858000"/>
          </a:xfrm>
          <a:prstGeom prst="rect">
            <a:avLst/>
          </a:prstGeom>
          <a:gradFill>
            <a:gsLst>
              <a:gs pos="0">
                <a:srgbClr val="FFFFFF">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2" name="Google Shape;92;p15"/>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3" name="Google Shape;93;p15"/>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6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 name="Google Shape;94;p15"/>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5" name="Google Shape;95;p15"/>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6" name="Google Shape;96;p15"/>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1D686F"/>
                </a:solidFill>
                <a:latin typeface="Arial"/>
                <a:ea typeface="Arial"/>
                <a:cs typeface="Arial"/>
                <a:sym typeface="Arial"/>
              </a:defRPr>
            </a:lvl1pPr>
            <a:lvl2pPr marL="0" marR="0" lvl="1" indent="0" algn="r" rtl="0">
              <a:spcBef>
                <a:spcPts val="0"/>
              </a:spcBef>
              <a:buNone/>
              <a:defRPr sz="1100" b="0" i="0" u="none" strike="noStrike" cap="none">
                <a:solidFill>
                  <a:srgbClr val="1D686F"/>
                </a:solidFill>
                <a:latin typeface="Arial"/>
                <a:ea typeface="Arial"/>
                <a:cs typeface="Arial"/>
                <a:sym typeface="Arial"/>
              </a:defRPr>
            </a:lvl2pPr>
            <a:lvl3pPr marL="0" marR="0" lvl="2" indent="0" algn="r" rtl="0">
              <a:spcBef>
                <a:spcPts val="0"/>
              </a:spcBef>
              <a:buNone/>
              <a:defRPr sz="1100" b="0" i="0" u="none" strike="noStrike" cap="none">
                <a:solidFill>
                  <a:srgbClr val="1D686F"/>
                </a:solidFill>
                <a:latin typeface="Arial"/>
                <a:ea typeface="Arial"/>
                <a:cs typeface="Arial"/>
                <a:sym typeface="Arial"/>
              </a:defRPr>
            </a:lvl3pPr>
            <a:lvl4pPr marL="0" marR="0" lvl="3" indent="0" algn="r" rtl="0">
              <a:spcBef>
                <a:spcPts val="0"/>
              </a:spcBef>
              <a:buNone/>
              <a:defRPr sz="1100" b="0" i="0" u="none" strike="noStrike" cap="none">
                <a:solidFill>
                  <a:srgbClr val="1D686F"/>
                </a:solidFill>
                <a:latin typeface="Arial"/>
                <a:ea typeface="Arial"/>
                <a:cs typeface="Arial"/>
                <a:sym typeface="Arial"/>
              </a:defRPr>
            </a:lvl4pPr>
            <a:lvl5pPr marL="0" marR="0" lvl="4" indent="0" algn="r" rtl="0">
              <a:spcBef>
                <a:spcPts val="0"/>
              </a:spcBef>
              <a:buNone/>
              <a:defRPr sz="1100" b="0" i="0" u="none" strike="noStrike" cap="none">
                <a:solidFill>
                  <a:srgbClr val="1D686F"/>
                </a:solidFill>
                <a:latin typeface="Arial"/>
                <a:ea typeface="Arial"/>
                <a:cs typeface="Arial"/>
                <a:sym typeface="Arial"/>
              </a:defRPr>
            </a:lvl5pPr>
            <a:lvl6pPr marL="0" marR="0" lvl="5" indent="0" algn="r" rtl="0">
              <a:spcBef>
                <a:spcPts val="0"/>
              </a:spcBef>
              <a:buNone/>
              <a:defRPr sz="1100" b="0" i="0" u="none" strike="noStrike" cap="none">
                <a:solidFill>
                  <a:srgbClr val="1D686F"/>
                </a:solidFill>
                <a:latin typeface="Arial"/>
                <a:ea typeface="Arial"/>
                <a:cs typeface="Arial"/>
                <a:sym typeface="Arial"/>
              </a:defRPr>
            </a:lvl6pPr>
            <a:lvl7pPr marL="0" marR="0" lvl="6" indent="0" algn="r" rtl="0">
              <a:spcBef>
                <a:spcPts val="0"/>
              </a:spcBef>
              <a:buNone/>
              <a:defRPr sz="1100" b="0" i="0" u="none" strike="noStrike" cap="none">
                <a:solidFill>
                  <a:srgbClr val="1D686F"/>
                </a:solidFill>
                <a:latin typeface="Arial"/>
                <a:ea typeface="Arial"/>
                <a:cs typeface="Arial"/>
                <a:sym typeface="Arial"/>
              </a:defRPr>
            </a:lvl7pPr>
            <a:lvl8pPr marL="0" marR="0" lvl="7" indent="0" algn="r" rtl="0">
              <a:spcBef>
                <a:spcPts val="0"/>
              </a:spcBef>
              <a:buNone/>
              <a:defRPr sz="1100" b="0" i="0" u="none" strike="noStrike" cap="none">
                <a:solidFill>
                  <a:srgbClr val="1D686F"/>
                </a:solidFill>
                <a:latin typeface="Arial"/>
                <a:ea typeface="Arial"/>
                <a:cs typeface="Arial"/>
                <a:sym typeface="Arial"/>
              </a:defRPr>
            </a:lvl8pPr>
            <a:lvl9pPr marL="0" marR="0" lvl="8" indent="0" algn="r" rtl="0">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p29"/>
          <p:cNvSpPr txBox="1">
            <a:spLocks noGrp="1"/>
          </p:cNvSpPr>
          <p:nvPr>
            <p:ph type="title"/>
          </p:nvPr>
        </p:nvSpPr>
        <p:spPr>
          <a:xfrm>
            <a:off x="837983" y="365127"/>
            <a:ext cx="10512862"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856"/>
              <a:buFont typeface="Calibri"/>
              <a:buNone/>
              <a:defRPr sz="1856"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2" name="Google Shape;172;p29"/>
          <p:cNvSpPr txBox="1">
            <a:spLocks noGrp="1"/>
          </p:cNvSpPr>
          <p:nvPr>
            <p:ph type="body" idx="1"/>
          </p:nvPr>
        </p:nvSpPr>
        <p:spPr>
          <a:xfrm>
            <a:off x="837983" y="1825625"/>
            <a:ext cx="10512862" cy="4351338"/>
          </a:xfrm>
          <a:prstGeom prst="rect">
            <a:avLst/>
          </a:prstGeom>
          <a:noFill/>
          <a:ln>
            <a:noFill/>
          </a:ln>
        </p:spPr>
        <p:txBody>
          <a:bodyPr spcFirstLastPara="1" wrap="square" lIns="91425" tIns="45700" rIns="91425" bIns="45700" anchor="t" anchorCtr="0">
            <a:noAutofit/>
          </a:bodyPr>
          <a:lstStyle>
            <a:lvl1pPr marL="457200" marR="0" lvl="0" indent="-303593" algn="l" rtl="0">
              <a:lnSpc>
                <a:spcPct val="90000"/>
              </a:lnSpc>
              <a:spcBef>
                <a:spcPts val="422"/>
              </a:spcBef>
              <a:spcAft>
                <a:spcPts val="0"/>
              </a:spcAft>
              <a:buClr>
                <a:schemeClr val="dk1"/>
              </a:buClr>
              <a:buSzPts val="1181"/>
              <a:buFont typeface="Arial"/>
              <a:buChar char="•"/>
              <a:defRPr sz="1181" b="0" i="0" u="none" strike="noStrike" cap="none">
                <a:solidFill>
                  <a:schemeClr val="dk1"/>
                </a:solidFill>
                <a:latin typeface="Calibri"/>
                <a:ea typeface="Calibri"/>
                <a:cs typeface="Calibri"/>
                <a:sym typeface="Calibri"/>
              </a:defRPr>
            </a:lvl1pPr>
            <a:lvl2pPr marL="914400" marR="0" lvl="1" indent="-292925" algn="l" rtl="0">
              <a:lnSpc>
                <a:spcPct val="90000"/>
              </a:lnSpc>
              <a:spcBef>
                <a:spcPts val="211"/>
              </a:spcBef>
              <a:spcAft>
                <a:spcPts val="0"/>
              </a:spcAft>
              <a:buClr>
                <a:schemeClr val="dk1"/>
              </a:buClr>
              <a:buSzPts val="1013"/>
              <a:buFont typeface="Arial"/>
              <a:buChar char="•"/>
              <a:defRPr sz="1013" b="0" i="0" u="none" strike="noStrike" cap="none">
                <a:solidFill>
                  <a:schemeClr val="dk1"/>
                </a:solidFill>
                <a:latin typeface="Calibri"/>
                <a:ea typeface="Calibri"/>
                <a:cs typeface="Calibri"/>
                <a:sym typeface="Calibri"/>
              </a:defRPr>
            </a:lvl2pPr>
            <a:lvl3pPr marL="1371600" marR="0" lvl="2" indent="-282194" algn="l" rtl="0">
              <a:lnSpc>
                <a:spcPct val="90000"/>
              </a:lnSpc>
              <a:spcBef>
                <a:spcPts val="211"/>
              </a:spcBef>
              <a:spcAft>
                <a:spcPts val="0"/>
              </a:spcAft>
              <a:buClr>
                <a:schemeClr val="dk1"/>
              </a:buClr>
              <a:buSzPts val="844"/>
              <a:buFont typeface="Arial"/>
              <a:buChar char="•"/>
              <a:defRPr sz="843" b="0" i="0" u="none" strike="noStrike" cap="none">
                <a:solidFill>
                  <a:schemeClr val="dk1"/>
                </a:solidFill>
                <a:latin typeface="Calibri"/>
                <a:ea typeface="Calibri"/>
                <a:cs typeface="Calibri"/>
                <a:sym typeface="Calibri"/>
              </a:defRPr>
            </a:lvl3pPr>
            <a:lvl4pPr marL="1828800" marR="0" lvl="3"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4pPr>
            <a:lvl5pPr marL="2286000" marR="0" lvl="4"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5pPr>
            <a:lvl6pPr marL="2743200" marR="0" lvl="5"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6pPr>
            <a:lvl7pPr marL="3200400" marR="0" lvl="6"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7pPr>
            <a:lvl8pPr marL="3657600" marR="0" lvl="7"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8pPr>
            <a:lvl9pPr marL="4114800" marR="0" lvl="8" indent="-276796" algn="l" rtl="0">
              <a:lnSpc>
                <a:spcPct val="90000"/>
              </a:lnSpc>
              <a:spcBef>
                <a:spcPts val="211"/>
              </a:spcBef>
              <a:spcAft>
                <a:spcPts val="0"/>
              </a:spcAft>
              <a:buClr>
                <a:schemeClr val="dk1"/>
              </a:buClr>
              <a:buSzPts val="759"/>
              <a:buFont typeface="Arial"/>
              <a:buChar char="•"/>
              <a:defRPr sz="759" b="0" i="0" u="none" strike="noStrike" cap="none">
                <a:solidFill>
                  <a:schemeClr val="dk1"/>
                </a:solidFill>
                <a:latin typeface="Calibri"/>
                <a:ea typeface="Calibri"/>
                <a:cs typeface="Calibri"/>
                <a:sym typeface="Calibri"/>
              </a:defRPr>
            </a:lvl9pPr>
          </a:lstStyle>
          <a:p>
            <a:endParaRPr/>
          </a:p>
        </p:txBody>
      </p:sp>
      <p:sp>
        <p:nvSpPr>
          <p:cNvPr id="173" name="Google Shape;173;p29"/>
          <p:cNvSpPr txBox="1">
            <a:spLocks noGrp="1"/>
          </p:cNvSpPr>
          <p:nvPr>
            <p:ph type="dt" idx="10"/>
          </p:nvPr>
        </p:nvSpPr>
        <p:spPr>
          <a:xfrm>
            <a:off x="837982" y="6356352"/>
            <a:ext cx="2742486"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06"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4" name="Google Shape;174;p29"/>
          <p:cNvSpPr txBox="1">
            <a:spLocks noGrp="1"/>
          </p:cNvSpPr>
          <p:nvPr>
            <p:ph type="ftr" idx="11"/>
          </p:nvPr>
        </p:nvSpPr>
        <p:spPr>
          <a:xfrm>
            <a:off x="4037550" y="6356352"/>
            <a:ext cx="411372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06"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5" name="Google Shape;175;p29"/>
          <p:cNvSpPr txBox="1">
            <a:spLocks noGrp="1"/>
          </p:cNvSpPr>
          <p:nvPr>
            <p:ph type="sldNum" idx="12"/>
          </p:nvPr>
        </p:nvSpPr>
        <p:spPr>
          <a:xfrm>
            <a:off x="8608358" y="6356352"/>
            <a:ext cx="2742486"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06" b="0" i="0" u="none" strike="noStrike" cap="none">
                <a:solidFill>
                  <a:srgbClr val="888888"/>
                </a:solidFill>
                <a:latin typeface="Calibri"/>
                <a:ea typeface="Calibri"/>
                <a:cs typeface="Calibri"/>
                <a:sym typeface="Calibri"/>
              </a:defRPr>
            </a:lvl1pPr>
            <a:lvl2pPr marL="0" marR="0" lvl="1" indent="0" algn="r" rtl="0">
              <a:spcBef>
                <a:spcPts val="0"/>
              </a:spcBef>
              <a:buNone/>
              <a:defRPr sz="506" b="0" i="0" u="none" strike="noStrike" cap="none">
                <a:solidFill>
                  <a:srgbClr val="888888"/>
                </a:solidFill>
                <a:latin typeface="Calibri"/>
                <a:ea typeface="Calibri"/>
                <a:cs typeface="Calibri"/>
                <a:sym typeface="Calibri"/>
              </a:defRPr>
            </a:lvl2pPr>
            <a:lvl3pPr marL="0" marR="0" lvl="2" indent="0" algn="r" rtl="0">
              <a:spcBef>
                <a:spcPts val="0"/>
              </a:spcBef>
              <a:buNone/>
              <a:defRPr sz="506" b="0" i="0" u="none" strike="noStrike" cap="none">
                <a:solidFill>
                  <a:srgbClr val="888888"/>
                </a:solidFill>
                <a:latin typeface="Calibri"/>
                <a:ea typeface="Calibri"/>
                <a:cs typeface="Calibri"/>
                <a:sym typeface="Calibri"/>
              </a:defRPr>
            </a:lvl3pPr>
            <a:lvl4pPr marL="0" marR="0" lvl="3" indent="0" algn="r" rtl="0">
              <a:spcBef>
                <a:spcPts val="0"/>
              </a:spcBef>
              <a:buNone/>
              <a:defRPr sz="506" b="0" i="0" u="none" strike="noStrike" cap="none">
                <a:solidFill>
                  <a:srgbClr val="888888"/>
                </a:solidFill>
                <a:latin typeface="Calibri"/>
                <a:ea typeface="Calibri"/>
                <a:cs typeface="Calibri"/>
                <a:sym typeface="Calibri"/>
              </a:defRPr>
            </a:lvl4pPr>
            <a:lvl5pPr marL="0" marR="0" lvl="4" indent="0" algn="r" rtl="0">
              <a:spcBef>
                <a:spcPts val="0"/>
              </a:spcBef>
              <a:buNone/>
              <a:defRPr sz="506" b="0" i="0" u="none" strike="noStrike" cap="none">
                <a:solidFill>
                  <a:srgbClr val="888888"/>
                </a:solidFill>
                <a:latin typeface="Calibri"/>
                <a:ea typeface="Calibri"/>
                <a:cs typeface="Calibri"/>
                <a:sym typeface="Calibri"/>
              </a:defRPr>
            </a:lvl5pPr>
            <a:lvl6pPr marL="0" marR="0" lvl="5" indent="0" algn="r" rtl="0">
              <a:spcBef>
                <a:spcPts val="0"/>
              </a:spcBef>
              <a:buNone/>
              <a:defRPr sz="506" b="0" i="0" u="none" strike="noStrike" cap="none">
                <a:solidFill>
                  <a:srgbClr val="888888"/>
                </a:solidFill>
                <a:latin typeface="Calibri"/>
                <a:ea typeface="Calibri"/>
                <a:cs typeface="Calibri"/>
                <a:sym typeface="Calibri"/>
              </a:defRPr>
            </a:lvl6pPr>
            <a:lvl7pPr marL="0" marR="0" lvl="6" indent="0" algn="r" rtl="0">
              <a:spcBef>
                <a:spcPts val="0"/>
              </a:spcBef>
              <a:buNone/>
              <a:defRPr sz="506" b="0" i="0" u="none" strike="noStrike" cap="none">
                <a:solidFill>
                  <a:srgbClr val="888888"/>
                </a:solidFill>
                <a:latin typeface="Calibri"/>
                <a:ea typeface="Calibri"/>
                <a:cs typeface="Calibri"/>
                <a:sym typeface="Calibri"/>
              </a:defRPr>
            </a:lvl7pPr>
            <a:lvl8pPr marL="0" marR="0" lvl="7" indent="0" algn="r" rtl="0">
              <a:spcBef>
                <a:spcPts val="0"/>
              </a:spcBef>
              <a:buNone/>
              <a:defRPr sz="506" b="0" i="0" u="none" strike="noStrike" cap="none">
                <a:solidFill>
                  <a:srgbClr val="888888"/>
                </a:solidFill>
                <a:latin typeface="Calibri"/>
                <a:ea typeface="Calibri"/>
                <a:cs typeface="Calibri"/>
                <a:sym typeface="Calibri"/>
              </a:defRPr>
            </a:lvl8pPr>
            <a:lvl9pPr marL="0" marR="0" lvl="8" indent="0" algn="r" rtl="0">
              <a:spcBef>
                <a:spcPts val="0"/>
              </a:spcBef>
              <a:buNone/>
              <a:defRPr sz="506"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245"/>
        <p:cNvGrpSpPr/>
        <p:nvPr/>
      </p:nvGrpSpPr>
      <p:grpSpPr>
        <a:xfrm>
          <a:off x="0" y="0"/>
          <a:ext cx="0" cy="0"/>
          <a:chOff x="0" y="0"/>
          <a:chExt cx="0" cy="0"/>
        </a:xfrm>
      </p:grpSpPr>
      <p:sp>
        <p:nvSpPr>
          <p:cNvPr id="246" name="Google Shape;246;p41"/>
          <p:cNvSpPr/>
          <p:nvPr/>
        </p:nvSpPr>
        <p:spPr>
          <a:xfrm>
            <a:off x="836614" y="0"/>
            <a:ext cx="11352212" cy="6858000"/>
          </a:xfrm>
          <a:prstGeom prst="rect">
            <a:avLst/>
          </a:prstGeom>
          <a:gradFill>
            <a:gsLst>
              <a:gs pos="0">
                <a:srgbClr val="FFFFFF">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7" name="Google Shape;247;p41"/>
          <p:cNvSpPr txBox="1">
            <a:spLocks noGrp="1"/>
          </p:cNvSpPr>
          <p:nvPr>
            <p:ph type="title"/>
          </p:nvPr>
        </p:nvSpPr>
        <p:spPr>
          <a:xfrm>
            <a:off x="1293813" y="381000"/>
            <a:ext cx="9601200" cy="11430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8" name="Google Shape;248;p41"/>
          <p:cNvSpPr txBox="1">
            <a:spLocks noGrp="1"/>
          </p:cNvSpPr>
          <p:nvPr>
            <p:ph type="body" idx="1"/>
          </p:nvPr>
        </p:nvSpPr>
        <p:spPr>
          <a:xfrm>
            <a:off x="1293813" y="1676400"/>
            <a:ext cx="9601200" cy="44958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6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9" name="Google Shape;249;p41"/>
          <p:cNvSpPr txBox="1">
            <a:spLocks noGrp="1"/>
          </p:cNvSpPr>
          <p:nvPr>
            <p:ph type="dt" idx="10"/>
          </p:nvPr>
        </p:nvSpPr>
        <p:spPr>
          <a:xfrm>
            <a:off x="1271781" y="6356351"/>
            <a:ext cx="284405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0" name="Google Shape;250;p41"/>
          <p:cNvSpPr txBox="1">
            <a:spLocks noGrp="1"/>
          </p:cNvSpPr>
          <p:nvPr>
            <p:ph type="ftr" idx="11"/>
          </p:nvPr>
        </p:nvSpPr>
        <p:spPr>
          <a:xfrm>
            <a:off x="4164515" y="6356351"/>
            <a:ext cx="385979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1D686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1" name="Google Shape;251;p41"/>
          <p:cNvSpPr txBox="1">
            <a:spLocks noGrp="1"/>
          </p:cNvSpPr>
          <p:nvPr>
            <p:ph type="sldNum" idx="12"/>
          </p:nvPr>
        </p:nvSpPr>
        <p:spPr>
          <a:xfrm>
            <a:off x="8051225" y="6356351"/>
            <a:ext cx="284405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1D686F"/>
                </a:solidFill>
                <a:latin typeface="Arial"/>
                <a:ea typeface="Arial"/>
                <a:cs typeface="Arial"/>
                <a:sym typeface="Arial"/>
              </a:defRPr>
            </a:lvl1pPr>
            <a:lvl2pPr marL="0" marR="0" lvl="1" indent="0" algn="r" rtl="0">
              <a:spcBef>
                <a:spcPts val="0"/>
              </a:spcBef>
              <a:buNone/>
              <a:defRPr sz="1100" b="0" i="0" u="none" strike="noStrike" cap="none">
                <a:solidFill>
                  <a:srgbClr val="1D686F"/>
                </a:solidFill>
                <a:latin typeface="Arial"/>
                <a:ea typeface="Arial"/>
                <a:cs typeface="Arial"/>
                <a:sym typeface="Arial"/>
              </a:defRPr>
            </a:lvl2pPr>
            <a:lvl3pPr marL="0" marR="0" lvl="2" indent="0" algn="r" rtl="0">
              <a:spcBef>
                <a:spcPts val="0"/>
              </a:spcBef>
              <a:buNone/>
              <a:defRPr sz="1100" b="0" i="0" u="none" strike="noStrike" cap="none">
                <a:solidFill>
                  <a:srgbClr val="1D686F"/>
                </a:solidFill>
                <a:latin typeface="Arial"/>
                <a:ea typeface="Arial"/>
                <a:cs typeface="Arial"/>
                <a:sym typeface="Arial"/>
              </a:defRPr>
            </a:lvl3pPr>
            <a:lvl4pPr marL="0" marR="0" lvl="3" indent="0" algn="r" rtl="0">
              <a:spcBef>
                <a:spcPts val="0"/>
              </a:spcBef>
              <a:buNone/>
              <a:defRPr sz="1100" b="0" i="0" u="none" strike="noStrike" cap="none">
                <a:solidFill>
                  <a:srgbClr val="1D686F"/>
                </a:solidFill>
                <a:latin typeface="Arial"/>
                <a:ea typeface="Arial"/>
                <a:cs typeface="Arial"/>
                <a:sym typeface="Arial"/>
              </a:defRPr>
            </a:lvl4pPr>
            <a:lvl5pPr marL="0" marR="0" lvl="4" indent="0" algn="r" rtl="0">
              <a:spcBef>
                <a:spcPts val="0"/>
              </a:spcBef>
              <a:buNone/>
              <a:defRPr sz="1100" b="0" i="0" u="none" strike="noStrike" cap="none">
                <a:solidFill>
                  <a:srgbClr val="1D686F"/>
                </a:solidFill>
                <a:latin typeface="Arial"/>
                <a:ea typeface="Arial"/>
                <a:cs typeface="Arial"/>
                <a:sym typeface="Arial"/>
              </a:defRPr>
            </a:lvl5pPr>
            <a:lvl6pPr marL="0" marR="0" lvl="5" indent="0" algn="r" rtl="0">
              <a:spcBef>
                <a:spcPts val="0"/>
              </a:spcBef>
              <a:buNone/>
              <a:defRPr sz="1100" b="0" i="0" u="none" strike="noStrike" cap="none">
                <a:solidFill>
                  <a:srgbClr val="1D686F"/>
                </a:solidFill>
                <a:latin typeface="Arial"/>
                <a:ea typeface="Arial"/>
                <a:cs typeface="Arial"/>
                <a:sym typeface="Arial"/>
              </a:defRPr>
            </a:lvl6pPr>
            <a:lvl7pPr marL="0" marR="0" lvl="6" indent="0" algn="r" rtl="0">
              <a:spcBef>
                <a:spcPts val="0"/>
              </a:spcBef>
              <a:buNone/>
              <a:defRPr sz="1100" b="0" i="0" u="none" strike="noStrike" cap="none">
                <a:solidFill>
                  <a:srgbClr val="1D686F"/>
                </a:solidFill>
                <a:latin typeface="Arial"/>
                <a:ea typeface="Arial"/>
                <a:cs typeface="Arial"/>
                <a:sym typeface="Arial"/>
              </a:defRPr>
            </a:lvl7pPr>
            <a:lvl8pPr marL="0" marR="0" lvl="7" indent="0" algn="r" rtl="0">
              <a:spcBef>
                <a:spcPts val="0"/>
              </a:spcBef>
              <a:buNone/>
              <a:defRPr sz="1100" b="0" i="0" u="none" strike="noStrike" cap="none">
                <a:solidFill>
                  <a:srgbClr val="1D686F"/>
                </a:solidFill>
                <a:latin typeface="Arial"/>
                <a:ea typeface="Arial"/>
                <a:cs typeface="Arial"/>
                <a:sym typeface="Arial"/>
              </a:defRPr>
            </a:lvl8pPr>
            <a:lvl9pPr marL="0" marR="0" lvl="8" indent="0" algn="r" rtl="0">
              <a:spcBef>
                <a:spcPts val="0"/>
              </a:spcBef>
              <a:buNone/>
              <a:defRPr sz="1100" b="0" i="0" u="none" strike="noStrike" cap="none">
                <a:solidFill>
                  <a:srgbClr val="1D686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701" r:id="rId13"/>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xml"/><Relationship Id="rId7" Type="http://schemas.openxmlformats.org/officeDocument/2006/relationships/image" Target="../media/image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9.xml"/><Relationship Id="rId5" Type="http://schemas.openxmlformats.org/officeDocument/2006/relationships/tags" Target="../tags/tag6.xml"/><Relationship Id="rId4"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gm9CIJ74Oxw"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9.xml"/><Relationship Id="rId7" Type="http://schemas.openxmlformats.org/officeDocument/2006/relationships/image" Target="../media/image8.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9.xml"/><Relationship Id="rId5" Type="http://schemas.openxmlformats.org/officeDocument/2006/relationships/tags" Target="../tags/tag11.xml"/><Relationship Id="rId4" Type="http://schemas.openxmlformats.org/officeDocument/2006/relationships/tags" Target="../tags/tag10.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claudia.pitts@nl.edu"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mailto:bbouchey@nl.edu" TargetMode="External"/><Relationship Id="rId4" Type="http://schemas.openxmlformats.org/officeDocument/2006/relationships/hyperlink" Target="mailto:suzette.frommreed@nl.edu"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4"/>
          <p:cNvSpPr txBox="1">
            <a:spLocks noGrp="1"/>
          </p:cNvSpPr>
          <p:nvPr>
            <p:ph type="title"/>
          </p:nvPr>
        </p:nvSpPr>
        <p:spPr>
          <a:xfrm>
            <a:off x="865428" y="2288300"/>
            <a:ext cx="11428500" cy="2819400"/>
          </a:xfrm>
          <a:prstGeom prst="rect">
            <a:avLst/>
          </a:prstGeom>
          <a:noFill/>
          <a:ln>
            <a:noFill/>
          </a:ln>
        </p:spPr>
        <p:txBody>
          <a:bodyPr spcFirstLastPara="1" wrap="square" lIns="91425" tIns="45700" rIns="91425" bIns="45700" anchor="b" anchorCtr="0">
            <a:noAutofit/>
          </a:bodyPr>
          <a:lstStyle/>
          <a:p>
            <a:pPr lvl="0">
              <a:buSzPts val="3959"/>
            </a:pPr>
            <a:r>
              <a:rPr lang="en-US" sz="3959" dirty="0"/>
              <a:t/>
            </a:r>
            <a:br>
              <a:rPr lang="en-US" sz="3959" dirty="0"/>
            </a:br>
            <a:r>
              <a:rPr lang="en-US" sz="3959" dirty="0"/>
              <a:t/>
            </a:r>
            <a:br>
              <a:rPr lang="en-US" sz="3959" dirty="0"/>
            </a:br>
            <a:r>
              <a:rPr lang="en-US" sz="3959" dirty="0"/>
              <a:t/>
            </a:r>
            <a:br>
              <a:rPr lang="en-US" sz="3959" dirty="0"/>
            </a:br>
            <a:r>
              <a:rPr lang="en-US" sz="3959" dirty="0"/>
              <a:t/>
            </a:r>
            <a:br>
              <a:rPr lang="en-US" sz="3959" dirty="0"/>
            </a:br>
            <a:r>
              <a:rPr lang="en-US" sz="3959" dirty="0"/>
              <a:t/>
            </a:r>
            <a:br>
              <a:rPr lang="en-US" sz="3959" dirty="0"/>
            </a:br>
            <a:r>
              <a:rPr lang="en-US" sz="4410" dirty="0"/>
              <a:t/>
            </a:r>
            <a:br>
              <a:rPr lang="en-US" sz="4410" dirty="0"/>
            </a:br>
            <a:r>
              <a:rPr lang="en-US" sz="4410" dirty="0" smtClean="0"/>
              <a:t/>
            </a:r>
            <a:br>
              <a:rPr lang="en-US" sz="4410" dirty="0" smtClean="0"/>
            </a:br>
            <a:r>
              <a:rPr lang="en-US" sz="4410" dirty="0"/>
              <a:t/>
            </a:r>
            <a:br>
              <a:rPr lang="en-US" sz="4410" dirty="0"/>
            </a:br>
            <a:r>
              <a:rPr lang="en-US" sz="4410" dirty="0"/>
              <a:t>Using Trauma-Informed Practice in your Teaching and </a:t>
            </a:r>
            <a:r>
              <a:rPr lang="en-US" sz="4410" dirty="0" smtClean="0"/>
              <a:t>Work: Today’s focus c</a:t>
            </a:r>
            <a:r>
              <a:rPr lang="en-US" sz="4410" dirty="0" smtClean="0"/>
              <a:t>reating </a:t>
            </a:r>
            <a:r>
              <a:rPr lang="en-US" sz="4410" dirty="0"/>
              <a:t>the </a:t>
            </a:r>
            <a:r>
              <a:rPr lang="en-US" sz="4859" dirty="0"/>
              <a:t>trauma-informed </a:t>
            </a:r>
            <a:r>
              <a:rPr lang="en-US" sz="4859" dirty="0" smtClean="0"/>
              <a:t>(online) classroom.</a:t>
            </a:r>
            <a:r>
              <a:rPr lang="en-US" sz="3240" dirty="0"/>
              <a:t/>
            </a:r>
            <a:br>
              <a:rPr lang="en-US" sz="3240" dirty="0"/>
            </a:br>
            <a:r>
              <a:rPr lang="en-US" sz="3240" dirty="0"/>
              <a:t/>
            </a:r>
            <a:br>
              <a:rPr lang="en-US" sz="3240" dirty="0"/>
            </a:br>
            <a:r>
              <a:rPr lang="en-US" sz="3240" dirty="0"/>
              <a:t/>
            </a:r>
            <a:br>
              <a:rPr lang="en-US" sz="3240" dirty="0"/>
            </a:br>
            <a:endParaRPr sz="3240" dirty="0"/>
          </a:p>
        </p:txBody>
      </p:sp>
      <p:sp>
        <p:nvSpPr>
          <p:cNvPr id="327" name="Google Shape;327;p54"/>
          <p:cNvSpPr txBox="1">
            <a:spLocks noGrp="1"/>
          </p:cNvSpPr>
          <p:nvPr>
            <p:ph type="body" idx="1"/>
          </p:nvPr>
        </p:nvSpPr>
        <p:spPr>
          <a:xfrm>
            <a:off x="1156379" y="3851775"/>
            <a:ext cx="7560000" cy="1780200"/>
          </a:xfrm>
          <a:prstGeom prst="rect">
            <a:avLst/>
          </a:prstGeom>
          <a:noFill/>
          <a:ln>
            <a:noFill/>
          </a:ln>
        </p:spPr>
        <p:txBody>
          <a:bodyPr spcFirstLastPara="1" wrap="square" lIns="91425" tIns="45700" rIns="91425" bIns="45700" anchor="t" anchorCtr="0">
            <a:noAutofit/>
          </a:bodyPr>
          <a:lstStyle/>
          <a:p>
            <a:pPr marL="0" indent="0">
              <a:lnSpc>
                <a:spcPct val="90000"/>
              </a:lnSpc>
              <a:buSzPts val="2975"/>
            </a:pPr>
            <a:r>
              <a:rPr lang="en-US" sz="2975" dirty="0"/>
              <a:t>Suzette Fromm Reed, Ph.D</a:t>
            </a:r>
            <a:r>
              <a:rPr lang="en-US" sz="2975" dirty="0" smtClean="0"/>
              <a:t>.</a:t>
            </a:r>
          </a:p>
          <a:p>
            <a:pPr marL="0" lvl="0" indent="0" algn="l" rtl="0">
              <a:lnSpc>
                <a:spcPct val="90000"/>
              </a:lnSpc>
              <a:spcBef>
                <a:spcPts val="0"/>
              </a:spcBef>
              <a:spcAft>
                <a:spcPts val="0"/>
              </a:spcAft>
              <a:buClr>
                <a:srgbClr val="F9F9F9"/>
              </a:buClr>
              <a:buSzPts val="2975"/>
              <a:buNone/>
            </a:pPr>
            <a:r>
              <a:rPr lang="en-US" sz="2975" dirty="0" smtClean="0"/>
              <a:t>Claudia </a:t>
            </a:r>
            <a:r>
              <a:rPr lang="en-US" sz="2975" dirty="0"/>
              <a:t>Pitts, Ph.D.</a:t>
            </a:r>
            <a:endParaRPr sz="2975" dirty="0"/>
          </a:p>
          <a:p>
            <a:pPr marL="0" lvl="0" indent="0" algn="l" rtl="0">
              <a:lnSpc>
                <a:spcPct val="90000"/>
              </a:lnSpc>
              <a:spcBef>
                <a:spcPts val="0"/>
              </a:spcBef>
              <a:spcAft>
                <a:spcPts val="0"/>
              </a:spcAft>
              <a:buClr>
                <a:srgbClr val="F9F9F9"/>
              </a:buClr>
              <a:buSzPts val="2975"/>
              <a:buNone/>
            </a:pPr>
            <a:r>
              <a:rPr lang="en-US" sz="2975" dirty="0" smtClean="0"/>
              <a:t>Judith Kent, Ph.D.</a:t>
            </a:r>
          </a:p>
          <a:p>
            <a:pPr marL="0" lvl="0" indent="0" algn="l" rtl="0">
              <a:lnSpc>
                <a:spcPct val="90000"/>
              </a:lnSpc>
              <a:spcBef>
                <a:spcPts val="0"/>
              </a:spcBef>
              <a:spcAft>
                <a:spcPts val="0"/>
              </a:spcAft>
              <a:buClr>
                <a:srgbClr val="F9F9F9"/>
              </a:buClr>
              <a:buSzPts val="2975"/>
              <a:buNone/>
            </a:pPr>
            <a:r>
              <a:rPr lang="en-US" sz="2975" b="1" dirty="0" smtClean="0">
                <a:solidFill>
                  <a:schemeClr val="bg1"/>
                </a:solidFill>
              </a:rPr>
              <a:t>Bettyjo </a:t>
            </a:r>
            <a:r>
              <a:rPr lang="en-US" sz="2975" b="1" dirty="0">
                <a:solidFill>
                  <a:schemeClr val="bg1"/>
                </a:solidFill>
              </a:rPr>
              <a:t>Bouchey, </a:t>
            </a:r>
            <a:r>
              <a:rPr lang="en-US" sz="2975" b="1" dirty="0" err="1">
                <a:solidFill>
                  <a:schemeClr val="bg1"/>
                </a:solidFill>
              </a:rPr>
              <a:t>Ed.D</a:t>
            </a:r>
            <a:r>
              <a:rPr lang="en-US" sz="2975" b="1" dirty="0" smtClean="0">
                <a:solidFill>
                  <a:schemeClr val="bg1"/>
                </a:solidFill>
              </a:rPr>
              <a:t>.- special thanks</a:t>
            </a:r>
          </a:p>
          <a:p>
            <a:pPr marL="0" lvl="0" indent="0" algn="l" rtl="0">
              <a:lnSpc>
                <a:spcPct val="90000"/>
              </a:lnSpc>
              <a:spcBef>
                <a:spcPts val="0"/>
              </a:spcBef>
              <a:spcAft>
                <a:spcPts val="0"/>
              </a:spcAft>
              <a:buClr>
                <a:srgbClr val="F9F9F9"/>
              </a:buClr>
              <a:buSzPts val="2975"/>
              <a:buNone/>
            </a:pPr>
            <a:endParaRPr sz="2975" b="1" dirty="0">
              <a:solidFill>
                <a:schemeClr val="bg1"/>
              </a:solidFill>
            </a:endParaRPr>
          </a:p>
          <a:p>
            <a:pPr marL="0" lvl="0" indent="0" algn="l" rtl="0">
              <a:lnSpc>
                <a:spcPct val="90000"/>
              </a:lnSpc>
              <a:spcBef>
                <a:spcPts val="0"/>
              </a:spcBef>
              <a:spcAft>
                <a:spcPts val="0"/>
              </a:spcAft>
              <a:buClr>
                <a:srgbClr val="F9F9F9"/>
              </a:buClr>
              <a:buSzPts val="2975"/>
              <a:buNone/>
            </a:pPr>
            <a:r>
              <a:rPr lang="en-US" sz="2975" dirty="0" smtClean="0"/>
              <a:t>September 14, </a:t>
            </a:r>
            <a:r>
              <a:rPr lang="en-US" sz="2975" dirty="0"/>
              <a:t>2021</a:t>
            </a:r>
            <a:endParaRPr dirty="0"/>
          </a:p>
          <a:p>
            <a:pPr marL="0" lvl="0" indent="0" algn="l" rtl="0">
              <a:lnSpc>
                <a:spcPct val="90000"/>
              </a:lnSpc>
              <a:spcBef>
                <a:spcPts val="0"/>
              </a:spcBef>
              <a:spcAft>
                <a:spcPts val="0"/>
              </a:spcAft>
              <a:buClr>
                <a:srgbClr val="F9F9F9"/>
              </a:buClr>
              <a:buSzPts val="2975"/>
              <a:buNone/>
            </a:pPr>
            <a:endParaRPr sz="2975" dirty="0"/>
          </a:p>
          <a:p>
            <a:pPr marL="0" lvl="0" indent="0" algn="l" rtl="0">
              <a:lnSpc>
                <a:spcPct val="90000"/>
              </a:lnSpc>
              <a:spcBef>
                <a:spcPts val="0"/>
              </a:spcBef>
              <a:spcAft>
                <a:spcPts val="0"/>
              </a:spcAft>
              <a:buClr>
                <a:srgbClr val="F9F9F9"/>
              </a:buClr>
              <a:buSzPts val="2975"/>
              <a:buNone/>
            </a:pPr>
            <a:endParaRPr sz="2975" dirty="0"/>
          </a:p>
          <a:p>
            <a:pPr marL="0" lvl="0" indent="0" algn="l" rtl="0">
              <a:lnSpc>
                <a:spcPct val="90000"/>
              </a:lnSpc>
              <a:spcBef>
                <a:spcPts val="0"/>
              </a:spcBef>
              <a:spcAft>
                <a:spcPts val="0"/>
              </a:spcAft>
              <a:buClr>
                <a:srgbClr val="F9F9F9"/>
              </a:buClr>
              <a:buSzPts val="1530"/>
              <a:buNone/>
            </a:pPr>
            <a:endParaRPr sz="1530" dirty="0"/>
          </a:p>
          <a:p>
            <a:pPr marL="0" lvl="0" indent="0" algn="l" rtl="0">
              <a:lnSpc>
                <a:spcPct val="90000"/>
              </a:lnSpc>
              <a:spcBef>
                <a:spcPts val="0"/>
              </a:spcBef>
              <a:spcAft>
                <a:spcPts val="0"/>
              </a:spcAft>
              <a:buClr>
                <a:srgbClr val="F9F9F9"/>
              </a:buClr>
              <a:buSzPts val="1530"/>
              <a:buNone/>
            </a:pPr>
            <a:endParaRPr sz="1530" dirty="0"/>
          </a:p>
          <a:p>
            <a:pPr marL="0" marR="0" lvl="0" indent="0" algn="l" rtl="0">
              <a:lnSpc>
                <a:spcPct val="80000"/>
              </a:lnSpc>
              <a:spcBef>
                <a:spcPts val="0"/>
              </a:spcBef>
              <a:spcAft>
                <a:spcPts val="0"/>
              </a:spcAft>
              <a:buClr>
                <a:srgbClr val="F9F9F9"/>
              </a:buClr>
              <a:buSzPts val="1530"/>
              <a:buFont typeface="Arial"/>
              <a:buNone/>
            </a:pPr>
            <a:endParaRPr sz="1530"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63"/>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F9F9F9"/>
              </a:buClr>
              <a:buSzPct val="100000"/>
              <a:buFont typeface="Arial"/>
              <a:buNone/>
            </a:pPr>
            <a:r>
              <a:rPr lang="en-US" sz="2800">
                <a:latin typeface="Arial"/>
                <a:ea typeface="Arial"/>
                <a:cs typeface="Arial"/>
                <a:sym typeface="Arial"/>
              </a:rPr>
              <a:t>10 TYPES OF CHILDHOOD TRAUMA IDENTIFIED </a:t>
            </a:r>
            <a:r>
              <a:rPr lang="en-US" sz="1400">
                <a:latin typeface="Arial"/>
                <a:ea typeface="Arial"/>
                <a:cs typeface="Arial"/>
                <a:sym typeface="Arial"/>
              </a:rPr>
              <a:t>(ANDA &amp; FELITTI, 2014)</a:t>
            </a:r>
            <a:br>
              <a:rPr lang="en-US" sz="1400">
                <a:latin typeface="Arial"/>
                <a:ea typeface="Arial"/>
                <a:cs typeface="Arial"/>
                <a:sym typeface="Arial"/>
              </a:rPr>
            </a:br>
            <a:endParaRPr sz="2800"/>
          </a:p>
        </p:txBody>
      </p:sp>
      <p:sp>
        <p:nvSpPr>
          <p:cNvPr id="389" name="Google Shape;389;p63"/>
          <p:cNvSpPr txBox="1">
            <a:spLocks noGrp="1"/>
          </p:cNvSpPr>
          <p:nvPr>
            <p:ph type="body" idx="4294967295"/>
          </p:nvPr>
        </p:nvSpPr>
        <p:spPr>
          <a:xfrm>
            <a:off x="836612" y="1167537"/>
            <a:ext cx="10591799" cy="5325608"/>
          </a:xfrm>
          <a:prstGeom prst="rect">
            <a:avLst/>
          </a:prstGeom>
          <a:noFill/>
          <a:ln>
            <a:noFill/>
          </a:ln>
        </p:spPr>
        <p:txBody>
          <a:bodyPr spcFirstLastPara="1" wrap="square" lIns="91425" tIns="45700" rIns="91425" bIns="45700" anchor="t" anchorCtr="0">
            <a:normAutofit fontScale="62500" lnSpcReduction="20000"/>
          </a:bodyPr>
          <a:lstStyle/>
          <a:p>
            <a:pPr marL="452438" lvl="0" indent="-375196" algn="l" rtl="0">
              <a:lnSpc>
                <a:spcPct val="90000"/>
              </a:lnSpc>
              <a:spcBef>
                <a:spcPts val="0"/>
              </a:spcBef>
              <a:spcAft>
                <a:spcPts val="0"/>
              </a:spcAft>
              <a:buClr>
                <a:srgbClr val="00B0F0"/>
              </a:buClr>
              <a:buSzPct val="100000"/>
              <a:buFont typeface="Arial"/>
              <a:buAutoNum type="arabicParenR"/>
            </a:pPr>
            <a:r>
              <a:rPr lang="en-US" sz="4175">
                <a:solidFill>
                  <a:srgbClr val="00B0F0"/>
                </a:solidFill>
                <a:latin typeface="Arial"/>
                <a:ea typeface="Arial"/>
                <a:cs typeface="Arial"/>
                <a:sym typeface="Arial"/>
              </a:rPr>
              <a:t>Physical abuse</a:t>
            </a:r>
            <a:endParaRPr sz="3375"/>
          </a:p>
          <a:p>
            <a:pPr marL="452438" lvl="0" indent="-375196" algn="l" rtl="0">
              <a:lnSpc>
                <a:spcPct val="90000"/>
              </a:lnSpc>
              <a:spcBef>
                <a:spcPts val="1600"/>
              </a:spcBef>
              <a:spcAft>
                <a:spcPts val="0"/>
              </a:spcAft>
              <a:buClr>
                <a:srgbClr val="00B0F0"/>
              </a:buClr>
              <a:buSzPct val="100000"/>
              <a:buFont typeface="Arial"/>
              <a:buAutoNum type="arabicParenR"/>
            </a:pPr>
            <a:r>
              <a:rPr lang="en-US" sz="4175">
                <a:solidFill>
                  <a:srgbClr val="00B0F0"/>
                </a:solidFill>
                <a:latin typeface="Arial"/>
                <a:ea typeface="Arial"/>
                <a:cs typeface="Arial"/>
                <a:sym typeface="Arial"/>
              </a:rPr>
              <a:t>Sexual abuse</a:t>
            </a:r>
            <a:endParaRPr sz="3375"/>
          </a:p>
          <a:p>
            <a:pPr marL="452438" lvl="0" indent="-375196" algn="l" rtl="0">
              <a:lnSpc>
                <a:spcPct val="90000"/>
              </a:lnSpc>
              <a:spcBef>
                <a:spcPts val="1600"/>
              </a:spcBef>
              <a:spcAft>
                <a:spcPts val="0"/>
              </a:spcAft>
              <a:buClr>
                <a:srgbClr val="00B0F0"/>
              </a:buClr>
              <a:buSzPct val="100000"/>
              <a:buFont typeface="Arial"/>
              <a:buAutoNum type="arabicParenR"/>
            </a:pPr>
            <a:r>
              <a:rPr lang="en-US" sz="4175">
                <a:solidFill>
                  <a:srgbClr val="00B0F0"/>
                </a:solidFill>
                <a:latin typeface="Arial"/>
                <a:ea typeface="Arial"/>
                <a:cs typeface="Arial"/>
                <a:sym typeface="Arial"/>
              </a:rPr>
              <a:t>Emotional abuse</a:t>
            </a:r>
            <a:endParaRPr sz="4175">
              <a:solidFill>
                <a:srgbClr val="00B0F0"/>
              </a:solidFill>
              <a:latin typeface="Arial"/>
              <a:ea typeface="Arial"/>
              <a:cs typeface="Arial"/>
              <a:sym typeface="Arial"/>
            </a:endParaRPr>
          </a:p>
          <a:p>
            <a:pPr marL="452438" lvl="0" indent="-375196" algn="l" rtl="0">
              <a:lnSpc>
                <a:spcPct val="90000"/>
              </a:lnSpc>
              <a:spcBef>
                <a:spcPts val="1600"/>
              </a:spcBef>
              <a:spcAft>
                <a:spcPts val="0"/>
              </a:spcAft>
              <a:buClr>
                <a:srgbClr val="00B050"/>
              </a:buClr>
              <a:buSzPct val="100000"/>
              <a:buFont typeface="Arial"/>
              <a:buAutoNum type="arabicParenR"/>
            </a:pPr>
            <a:r>
              <a:rPr lang="en-US" sz="4175">
                <a:solidFill>
                  <a:srgbClr val="00B050"/>
                </a:solidFill>
                <a:latin typeface="Arial"/>
                <a:ea typeface="Arial"/>
                <a:cs typeface="Arial"/>
                <a:sym typeface="Arial"/>
              </a:rPr>
              <a:t>Physical neglect</a:t>
            </a:r>
            <a:endParaRPr sz="3375"/>
          </a:p>
          <a:p>
            <a:pPr marL="452438" lvl="0" indent="-375196" algn="l" rtl="0">
              <a:lnSpc>
                <a:spcPct val="90000"/>
              </a:lnSpc>
              <a:spcBef>
                <a:spcPts val="1600"/>
              </a:spcBef>
              <a:spcAft>
                <a:spcPts val="0"/>
              </a:spcAft>
              <a:buClr>
                <a:srgbClr val="00B050"/>
              </a:buClr>
              <a:buSzPct val="100000"/>
              <a:buFont typeface="Arial"/>
              <a:buAutoNum type="arabicParenR"/>
            </a:pPr>
            <a:r>
              <a:rPr lang="en-US" sz="4175">
                <a:solidFill>
                  <a:srgbClr val="00B050"/>
                </a:solidFill>
                <a:latin typeface="Arial"/>
                <a:ea typeface="Arial"/>
                <a:cs typeface="Arial"/>
                <a:sym typeface="Arial"/>
              </a:rPr>
              <a:t>Emotional neglect</a:t>
            </a:r>
            <a:endParaRPr sz="4175">
              <a:solidFill>
                <a:srgbClr val="00B050"/>
              </a:solidFill>
              <a:latin typeface="Arial"/>
              <a:ea typeface="Arial"/>
              <a:cs typeface="Arial"/>
              <a:sym typeface="Arial"/>
            </a:endParaRPr>
          </a:p>
          <a:p>
            <a:pPr marL="452438" lvl="0" indent="-375196" algn="l" rtl="0">
              <a:lnSpc>
                <a:spcPct val="90000"/>
              </a:lnSpc>
              <a:spcBef>
                <a:spcPts val="1600"/>
              </a:spcBef>
              <a:spcAft>
                <a:spcPts val="0"/>
              </a:spcAft>
              <a:buClr>
                <a:srgbClr val="7030A0"/>
              </a:buClr>
              <a:buSzPct val="100000"/>
              <a:buFont typeface="Arial"/>
              <a:buAutoNum type="arabicParenR"/>
            </a:pPr>
            <a:r>
              <a:rPr lang="en-US" sz="4175">
                <a:solidFill>
                  <a:srgbClr val="7030A0"/>
                </a:solidFill>
                <a:latin typeface="Arial"/>
                <a:ea typeface="Arial"/>
                <a:cs typeface="Arial"/>
                <a:sym typeface="Arial"/>
              </a:rPr>
              <a:t>Mother treated violently</a:t>
            </a:r>
            <a:endParaRPr sz="3375"/>
          </a:p>
          <a:p>
            <a:pPr marL="452438" lvl="0" indent="-375196" algn="l" rtl="0">
              <a:lnSpc>
                <a:spcPct val="90000"/>
              </a:lnSpc>
              <a:spcBef>
                <a:spcPts val="1600"/>
              </a:spcBef>
              <a:spcAft>
                <a:spcPts val="0"/>
              </a:spcAft>
              <a:buClr>
                <a:srgbClr val="7030A0"/>
              </a:buClr>
              <a:buSzPct val="100000"/>
              <a:buFont typeface="Arial"/>
              <a:buAutoNum type="arabicParenR"/>
            </a:pPr>
            <a:r>
              <a:rPr lang="en-US" sz="4175">
                <a:solidFill>
                  <a:srgbClr val="7030A0"/>
                </a:solidFill>
                <a:latin typeface="Arial"/>
                <a:ea typeface="Arial"/>
                <a:cs typeface="Arial"/>
                <a:sym typeface="Arial"/>
              </a:rPr>
              <a:t>Household substance abuse</a:t>
            </a:r>
            <a:endParaRPr sz="3375"/>
          </a:p>
          <a:p>
            <a:pPr marL="452438" lvl="0" indent="-375196" algn="l" rtl="0">
              <a:lnSpc>
                <a:spcPct val="90000"/>
              </a:lnSpc>
              <a:spcBef>
                <a:spcPts val="1600"/>
              </a:spcBef>
              <a:spcAft>
                <a:spcPts val="0"/>
              </a:spcAft>
              <a:buClr>
                <a:srgbClr val="7030A0"/>
              </a:buClr>
              <a:buSzPct val="100000"/>
              <a:buFont typeface="Arial"/>
              <a:buAutoNum type="arabicParenR"/>
            </a:pPr>
            <a:r>
              <a:rPr lang="en-US" sz="4175">
                <a:solidFill>
                  <a:srgbClr val="7030A0"/>
                </a:solidFill>
                <a:latin typeface="Arial"/>
                <a:ea typeface="Arial"/>
                <a:cs typeface="Arial"/>
                <a:sym typeface="Arial"/>
              </a:rPr>
              <a:t>Household mental illness</a:t>
            </a:r>
            <a:endParaRPr sz="3375"/>
          </a:p>
          <a:p>
            <a:pPr marL="452438" lvl="0" indent="-375196" algn="l" rtl="0">
              <a:lnSpc>
                <a:spcPct val="90000"/>
              </a:lnSpc>
              <a:spcBef>
                <a:spcPts val="1600"/>
              </a:spcBef>
              <a:spcAft>
                <a:spcPts val="0"/>
              </a:spcAft>
              <a:buClr>
                <a:srgbClr val="7030A0"/>
              </a:buClr>
              <a:buSzPct val="100000"/>
              <a:buFont typeface="Arial"/>
              <a:buAutoNum type="arabicParenR"/>
            </a:pPr>
            <a:r>
              <a:rPr lang="en-US" sz="4175">
                <a:solidFill>
                  <a:srgbClr val="7030A0"/>
                </a:solidFill>
                <a:latin typeface="Arial"/>
                <a:ea typeface="Arial"/>
                <a:cs typeface="Arial"/>
                <a:sym typeface="Arial"/>
              </a:rPr>
              <a:t>Parental separation or divorce</a:t>
            </a:r>
            <a:endParaRPr sz="3375"/>
          </a:p>
          <a:p>
            <a:pPr marL="452438" lvl="0" indent="-375196" algn="l" rtl="0">
              <a:lnSpc>
                <a:spcPct val="90000"/>
              </a:lnSpc>
              <a:spcBef>
                <a:spcPts val="1600"/>
              </a:spcBef>
              <a:spcAft>
                <a:spcPts val="0"/>
              </a:spcAft>
              <a:buClr>
                <a:srgbClr val="7030A0"/>
              </a:buClr>
              <a:buSzPct val="100000"/>
              <a:buFont typeface="Arial"/>
              <a:buAutoNum type="arabicParenR"/>
            </a:pPr>
            <a:r>
              <a:rPr lang="en-US" sz="4175">
                <a:solidFill>
                  <a:srgbClr val="7030A0"/>
                </a:solidFill>
                <a:latin typeface="Arial"/>
                <a:ea typeface="Arial"/>
                <a:cs typeface="Arial"/>
                <a:sym typeface="Arial"/>
              </a:rPr>
              <a:t> Incarcerated household member</a:t>
            </a:r>
            <a:endParaRPr sz="4175">
              <a:solidFill>
                <a:srgbClr val="7030A0"/>
              </a:solidFill>
              <a:latin typeface="Arial"/>
              <a:ea typeface="Arial"/>
              <a:cs typeface="Arial"/>
              <a:sym typeface="Arial"/>
            </a:endParaRPr>
          </a:p>
          <a:p>
            <a:pPr marL="0" lvl="0" indent="0" algn="l" rtl="0">
              <a:lnSpc>
                <a:spcPct val="90000"/>
              </a:lnSpc>
              <a:spcBef>
                <a:spcPts val="1600"/>
              </a:spcBef>
              <a:spcAft>
                <a:spcPts val="0"/>
              </a:spcAft>
              <a:buClr>
                <a:srgbClr val="67816A"/>
              </a:buClr>
              <a:buSzPct val="76628"/>
              <a:buNone/>
            </a:pPr>
            <a:r>
              <a:rPr lang="en-US" sz="4175" i="1">
                <a:solidFill>
                  <a:srgbClr val="67816A"/>
                </a:solidFill>
                <a:latin typeface="Arial"/>
                <a:ea typeface="Arial"/>
                <a:cs typeface="Arial"/>
                <a:sym typeface="Arial"/>
              </a:rPr>
              <a:t>** Immigration and deportation threat (in evaluation)</a:t>
            </a:r>
            <a:endParaRPr sz="3375"/>
          </a:p>
          <a:p>
            <a:pPr marL="0" lvl="0" indent="0" algn="l" rtl="0">
              <a:lnSpc>
                <a:spcPct val="90000"/>
              </a:lnSpc>
              <a:spcBef>
                <a:spcPts val="1600"/>
              </a:spcBef>
              <a:spcAft>
                <a:spcPts val="0"/>
              </a:spcAft>
              <a:buClr>
                <a:schemeClr val="dk1"/>
              </a:buClr>
              <a:buSzPct val="100000"/>
              <a:buNone/>
            </a:pPr>
            <a:endParaRPr sz="2800" i="1">
              <a:solidFill>
                <a:srgbClr val="67816A"/>
              </a:solidFill>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64"/>
          <p:cNvSpPr txBox="1">
            <a:spLocks noGrp="1"/>
          </p:cNvSpPr>
          <p:nvPr>
            <p:ph type="title"/>
          </p:nvPr>
        </p:nvSpPr>
        <p:spPr>
          <a:xfrm>
            <a:off x="455612" y="609600"/>
            <a:ext cx="3129177" cy="533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519"/>
              <a:buFont typeface="Calibri"/>
              <a:buNone/>
            </a:pPr>
            <a:r>
              <a:rPr lang="en-US" sz="2519"/>
              <a:t>The ACEs Pyramid:</a:t>
            </a:r>
            <a:br>
              <a:rPr lang="en-US" sz="2519"/>
            </a:br>
            <a:r>
              <a:rPr lang="en-US" sz="2519"/>
              <a:t>from CDC</a:t>
            </a:r>
            <a:endParaRPr sz="2519"/>
          </a:p>
        </p:txBody>
      </p:sp>
      <p:pic>
        <p:nvPicPr>
          <p:cNvPr id="395" name="Google Shape;395;p64" descr="ACE Pyramid represents the conceptual framework for the ACE Study"/>
          <p:cNvPicPr preferRelativeResize="0"/>
          <p:nvPr/>
        </p:nvPicPr>
        <p:blipFill rotWithShape="1">
          <a:blip r:embed="rId3">
            <a:alphaModFix/>
          </a:blip>
          <a:srcRect/>
          <a:stretch/>
        </p:blipFill>
        <p:spPr>
          <a:xfrm>
            <a:off x="3046412" y="182880"/>
            <a:ext cx="8802815" cy="667512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65"/>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800"/>
              <a:buFont typeface="Arial"/>
              <a:buNone/>
            </a:pPr>
            <a:r>
              <a:rPr lang="en-US" sz="2800"/>
              <a:t>ACES AND THE BRAIN</a:t>
            </a:r>
            <a:endParaRPr/>
          </a:p>
        </p:txBody>
      </p:sp>
      <p:sp>
        <p:nvSpPr>
          <p:cNvPr id="401" name="Google Shape;401;p65"/>
          <p:cNvSpPr txBox="1">
            <a:spLocks noGrp="1"/>
          </p:cNvSpPr>
          <p:nvPr>
            <p:ph type="body" idx="4294967295"/>
          </p:nvPr>
        </p:nvSpPr>
        <p:spPr>
          <a:xfrm>
            <a:off x="836612" y="1167537"/>
            <a:ext cx="10591799" cy="5157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t> </a:t>
            </a:r>
            <a:endParaRPr/>
          </a:p>
          <a:p>
            <a:pPr marL="0" lvl="0" indent="0" algn="l" rtl="0">
              <a:lnSpc>
                <a:spcPct val="90000"/>
              </a:lnSpc>
              <a:spcBef>
                <a:spcPts val="1600"/>
              </a:spcBef>
              <a:spcAft>
                <a:spcPts val="0"/>
              </a:spcAft>
              <a:buClr>
                <a:schemeClr val="dk1"/>
              </a:buClr>
              <a:buSzPts val="2800"/>
              <a:buNone/>
            </a:pPr>
            <a:r>
              <a:rPr lang="en-US" sz="2800">
                <a:latin typeface="Arial"/>
                <a:ea typeface="Arial"/>
                <a:cs typeface="Arial"/>
                <a:sym typeface="Arial"/>
              </a:rPr>
              <a:t>Adverse Childhood Experiences can:</a:t>
            </a:r>
            <a:endParaRPr/>
          </a:p>
          <a:p>
            <a:pPr marL="0" lvl="0" indent="0" algn="l" rtl="0">
              <a:lnSpc>
                <a:spcPct val="90000"/>
              </a:lnSpc>
              <a:spcBef>
                <a:spcPts val="1600"/>
              </a:spcBef>
              <a:spcAft>
                <a:spcPts val="0"/>
              </a:spcAft>
              <a:buClr>
                <a:schemeClr val="dk1"/>
              </a:buClr>
              <a:buSzPts val="2400"/>
              <a:buNone/>
            </a:pPr>
            <a:endParaRPr>
              <a:latin typeface="Arial"/>
              <a:ea typeface="Arial"/>
              <a:cs typeface="Arial"/>
              <a:sym typeface="Arial"/>
            </a:endParaRPr>
          </a:p>
          <a:p>
            <a:pPr marL="342900" lvl="0" indent="-342900" algn="l" rtl="0">
              <a:lnSpc>
                <a:spcPct val="100000"/>
              </a:lnSpc>
              <a:spcBef>
                <a:spcPts val="1600"/>
              </a:spcBef>
              <a:spcAft>
                <a:spcPts val="0"/>
              </a:spcAft>
              <a:buClr>
                <a:schemeClr val="dk1"/>
              </a:buClr>
              <a:buSzPts val="2400"/>
              <a:buChar char="•"/>
            </a:pPr>
            <a:r>
              <a:rPr lang="en-US">
                <a:latin typeface="Arial"/>
                <a:ea typeface="Arial"/>
                <a:cs typeface="Arial"/>
                <a:sym typeface="Arial"/>
              </a:rPr>
              <a:t>alter the structural development of neural networks and the biochemistry of the brain.</a:t>
            </a:r>
            <a:r>
              <a:rPr lang="en-US" baseline="30000">
                <a:latin typeface="Arial"/>
                <a:ea typeface="Arial"/>
                <a:cs typeface="Arial"/>
                <a:sym typeface="Arial"/>
              </a:rPr>
              <a:t> </a:t>
            </a:r>
            <a:endParaRPr/>
          </a:p>
          <a:p>
            <a:pPr marL="342900" lvl="0" indent="-342900" algn="l" rtl="0">
              <a:lnSpc>
                <a:spcPct val="100000"/>
              </a:lnSpc>
              <a:spcBef>
                <a:spcPts val="1600"/>
              </a:spcBef>
              <a:spcAft>
                <a:spcPts val="0"/>
              </a:spcAft>
              <a:buClr>
                <a:schemeClr val="dk1"/>
              </a:buClr>
              <a:buSzPts val="2400"/>
              <a:buChar char="•"/>
            </a:pPr>
            <a:r>
              <a:rPr lang="en-US">
                <a:latin typeface="Arial"/>
                <a:ea typeface="Arial"/>
                <a:cs typeface="Arial"/>
                <a:sym typeface="Arial"/>
              </a:rPr>
              <a:t>have long-term effects on the body, including speeding up the processes of disease and aging and compromising immune systems.</a:t>
            </a:r>
            <a:endParaRP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6"/>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800"/>
              <a:buFont typeface="Arial"/>
              <a:buNone/>
            </a:pPr>
            <a:r>
              <a:rPr lang="en-US" sz="2800"/>
              <a:t>ACES AND THE BRAIN (CDC, 2016)</a:t>
            </a:r>
            <a:endParaRPr/>
          </a:p>
        </p:txBody>
      </p:sp>
      <p:pic>
        <p:nvPicPr>
          <p:cNvPr id="407" name="Google Shape;407;p66" descr="https://s-media-cache-ak0.pinimg.com/originals/33/f6/e5/33f6e51db4d10a904dc55b72979e527f.jpg"/>
          <p:cNvPicPr preferRelativeResize="0">
            <a:picLocks noGrp="1"/>
          </p:cNvPicPr>
          <p:nvPr>
            <p:ph type="body" idx="4294967295"/>
          </p:nvPr>
        </p:nvPicPr>
        <p:blipFill rotWithShape="1">
          <a:blip r:embed="rId3">
            <a:alphaModFix/>
          </a:blip>
          <a:srcRect/>
          <a:stretch/>
        </p:blipFill>
        <p:spPr>
          <a:xfrm>
            <a:off x="912812" y="1166813"/>
            <a:ext cx="10363200" cy="5157787"/>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7"/>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799"/>
              <a:buFont typeface="Arial"/>
              <a:buNone/>
            </a:pPr>
            <a:r>
              <a:rPr lang="en-US" sz="2799"/>
              <a:t>CHRONIC STRESS AND THE BRAIN</a:t>
            </a:r>
            <a:endParaRPr/>
          </a:p>
        </p:txBody>
      </p:sp>
      <p:sp>
        <p:nvSpPr>
          <p:cNvPr id="413" name="Google Shape;413;p67"/>
          <p:cNvSpPr txBox="1">
            <a:spLocks noGrp="1"/>
          </p:cNvSpPr>
          <p:nvPr>
            <p:ph type="body" idx="1"/>
          </p:nvPr>
        </p:nvSpPr>
        <p:spPr>
          <a:xfrm>
            <a:off x="608012" y="1037666"/>
            <a:ext cx="11353800" cy="5449417"/>
          </a:xfrm>
          <a:prstGeom prst="rect">
            <a:avLst/>
          </a:prstGeom>
          <a:noFill/>
          <a:ln>
            <a:noFill/>
          </a:ln>
        </p:spPr>
        <p:txBody>
          <a:bodyPr spcFirstLastPara="1" wrap="square" lIns="91425" tIns="45700" rIns="91425" bIns="45700" anchor="t" anchorCtr="0">
            <a:noAutofit/>
          </a:bodyPr>
          <a:lstStyle/>
          <a:p>
            <a:pPr marL="457159" marR="0" lvl="0" indent="-457159" algn="l" rtl="0">
              <a:lnSpc>
                <a:spcPct val="100000"/>
              </a:lnSpc>
              <a:spcBef>
                <a:spcPts val="0"/>
              </a:spcBef>
              <a:spcAft>
                <a:spcPts val="0"/>
              </a:spcAft>
              <a:buClr>
                <a:srgbClr val="0061AF"/>
              </a:buClr>
              <a:buSzPts val="2400"/>
              <a:buFont typeface="Arial"/>
              <a:buChar char="•"/>
            </a:pPr>
            <a:r>
              <a:rPr lang="en-US"/>
              <a:t>Our brains are designed to be reactive to threat - to best handle stress in bursts - for up to about 20 minutes.</a:t>
            </a:r>
            <a:endParaRPr/>
          </a:p>
          <a:p>
            <a:pPr marL="0" lvl="0" indent="0" algn="l" rtl="0">
              <a:lnSpc>
                <a:spcPct val="100000"/>
              </a:lnSpc>
              <a:spcBef>
                <a:spcPts val="0"/>
              </a:spcBef>
              <a:spcAft>
                <a:spcPts val="0"/>
              </a:spcAft>
              <a:buSzPts val="2400"/>
              <a:buNone/>
            </a:pPr>
            <a:endParaRPr/>
          </a:p>
          <a:p>
            <a:pPr marL="457159" marR="0" lvl="0" indent="-457159" algn="l" rtl="0">
              <a:lnSpc>
                <a:spcPct val="100000"/>
              </a:lnSpc>
              <a:spcBef>
                <a:spcPts val="0"/>
              </a:spcBef>
              <a:spcAft>
                <a:spcPts val="0"/>
              </a:spcAft>
              <a:buClr>
                <a:srgbClr val="0061AF"/>
              </a:buClr>
              <a:buSzPts val="2400"/>
              <a:buFont typeface="Arial"/>
              <a:buChar char="•"/>
            </a:pPr>
            <a:r>
              <a:rPr lang="en-US"/>
              <a:t>Chronic stress causes changes in neural development (which may not be seen until later in life) that lead to things such as include decreased learning and memory, increased anxiety and aggression. </a:t>
            </a:r>
            <a:endParaRPr/>
          </a:p>
          <a:p>
            <a:pPr marL="457159" marR="0" lvl="0" indent="-304759" algn="l" rtl="0">
              <a:lnSpc>
                <a:spcPct val="100000"/>
              </a:lnSpc>
              <a:spcBef>
                <a:spcPts val="0"/>
              </a:spcBef>
              <a:spcAft>
                <a:spcPts val="0"/>
              </a:spcAft>
              <a:buClr>
                <a:srgbClr val="0061AF"/>
              </a:buClr>
              <a:buSzPts val="2400"/>
              <a:buFont typeface="Arial"/>
              <a:buNone/>
            </a:pPr>
            <a:endParaRPr/>
          </a:p>
          <a:p>
            <a:pPr marL="0" lvl="0" indent="0" algn="l" rtl="0">
              <a:lnSpc>
                <a:spcPct val="100000"/>
              </a:lnSpc>
              <a:spcBef>
                <a:spcPts val="0"/>
              </a:spcBef>
              <a:spcAft>
                <a:spcPts val="0"/>
              </a:spcAft>
              <a:buSzPts val="2400"/>
              <a:buNone/>
            </a:pPr>
            <a:endParaRPr/>
          </a:p>
          <a:p>
            <a:pPr marL="457159" marR="0" lvl="0" indent="-304759" algn="l" rtl="0">
              <a:lnSpc>
                <a:spcPct val="100000"/>
              </a:lnSpc>
              <a:spcBef>
                <a:spcPts val="0"/>
              </a:spcBef>
              <a:spcAft>
                <a:spcPts val="0"/>
              </a:spcAft>
              <a:buClr>
                <a:srgbClr val="0061AF"/>
              </a:buClr>
              <a:buSzPts val="2400"/>
              <a:buFont typeface="Arial"/>
              <a:buNone/>
            </a:pPr>
            <a:endParaRPr/>
          </a:p>
          <a:p>
            <a:pPr marL="457159" marR="0" lvl="0" indent="-304759" algn="l" rtl="0">
              <a:lnSpc>
                <a:spcPct val="100000"/>
              </a:lnSpc>
              <a:spcBef>
                <a:spcPts val="0"/>
              </a:spcBef>
              <a:spcAft>
                <a:spcPts val="0"/>
              </a:spcAft>
              <a:buClr>
                <a:srgbClr val="0061AF"/>
              </a:buClr>
              <a:buSzPts val="2400"/>
              <a:buFont typeface="Arial"/>
              <a:buNone/>
            </a:pPr>
            <a:endParaRPr/>
          </a:p>
          <a:p>
            <a:pPr marL="457159" marR="0" lvl="0" indent="-304759" algn="l" rtl="0">
              <a:lnSpc>
                <a:spcPct val="100000"/>
              </a:lnSpc>
              <a:spcBef>
                <a:spcPts val="0"/>
              </a:spcBef>
              <a:spcAft>
                <a:spcPts val="0"/>
              </a:spcAft>
              <a:buClr>
                <a:srgbClr val="0061AF"/>
              </a:buClr>
              <a:buSzPts val="2400"/>
              <a:buFont typeface="Arial"/>
              <a:buNone/>
            </a:pPr>
            <a:endParaRPr/>
          </a:p>
          <a:p>
            <a:pPr marL="457159" marR="0" lvl="0" indent="-304759" algn="l" rtl="0">
              <a:lnSpc>
                <a:spcPct val="100000"/>
              </a:lnSpc>
              <a:spcBef>
                <a:spcPts val="0"/>
              </a:spcBef>
              <a:spcAft>
                <a:spcPts val="0"/>
              </a:spcAft>
              <a:buClr>
                <a:srgbClr val="0061AF"/>
              </a:buClr>
              <a:buSzPts val="2400"/>
              <a:buFont typeface="Arial"/>
              <a:buNone/>
            </a:pPr>
            <a:endParaRPr/>
          </a:p>
          <a:p>
            <a:pPr marL="457159" marR="0" lvl="0" indent="-304759" algn="l" rtl="0">
              <a:lnSpc>
                <a:spcPct val="100000"/>
              </a:lnSpc>
              <a:spcBef>
                <a:spcPts val="0"/>
              </a:spcBef>
              <a:spcAft>
                <a:spcPts val="0"/>
              </a:spcAft>
              <a:buClr>
                <a:srgbClr val="0061AF"/>
              </a:buClr>
              <a:buSzPts val="2400"/>
              <a:buFont typeface="Arial"/>
              <a:buNone/>
            </a:pPr>
            <a:endParaRPr/>
          </a:p>
        </p:txBody>
      </p:sp>
      <p:pic>
        <p:nvPicPr>
          <p:cNvPr id="414" name="Google Shape;414;p67" descr="Image result for chronic stress on brain"/>
          <p:cNvPicPr preferRelativeResize="0"/>
          <p:nvPr/>
        </p:nvPicPr>
        <p:blipFill rotWithShape="1">
          <a:blip r:embed="rId3">
            <a:alphaModFix/>
          </a:blip>
          <a:srcRect/>
          <a:stretch/>
        </p:blipFill>
        <p:spPr>
          <a:xfrm>
            <a:off x="4113212" y="3420488"/>
            <a:ext cx="7048500" cy="3095625"/>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8"/>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400"/>
              <a:buFont typeface="Arial"/>
              <a:buNone/>
            </a:pPr>
            <a:r>
              <a:rPr lang="en-US" sz="2400"/>
              <a:t>CERTAIN TYPES OF MALTREATMENT SEEM TO BE ASSOCIATED WITH GREATER RISK FOR DEVELOPING PSYCHOPATHOLOGY</a:t>
            </a:r>
            <a:br>
              <a:rPr lang="en-US" sz="2400"/>
            </a:br>
            <a:endParaRPr sz="2400"/>
          </a:p>
        </p:txBody>
      </p:sp>
      <p:sp>
        <p:nvSpPr>
          <p:cNvPr id="420" name="Google Shape;420;p68"/>
          <p:cNvSpPr txBox="1">
            <a:spLocks noGrp="1"/>
          </p:cNvSpPr>
          <p:nvPr>
            <p:ph type="body" idx="1"/>
          </p:nvPr>
        </p:nvSpPr>
        <p:spPr>
          <a:xfrm>
            <a:off x="1123657" y="1147055"/>
            <a:ext cx="10455726" cy="544941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2400"/>
              <a:buNone/>
            </a:pPr>
            <a:r>
              <a:rPr lang="en-US"/>
              <a:t>In a meta-analysis, Norman et al. (2012) reported:</a:t>
            </a:r>
            <a:endParaRPr/>
          </a:p>
          <a:p>
            <a:pPr marL="0" lvl="0" indent="0" algn="l" rtl="0">
              <a:lnSpc>
                <a:spcPct val="100000"/>
              </a:lnSpc>
              <a:spcBef>
                <a:spcPts val="0"/>
              </a:spcBef>
              <a:spcAft>
                <a:spcPts val="0"/>
              </a:spcAft>
              <a:buSzPts val="2400"/>
              <a:buNone/>
            </a:pPr>
            <a:endParaRPr/>
          </a:p>
          <a:p>
            <a:pPr marL="502919" lvl="1" indent="-101599" algn="l" rtl="0">
              <a:lnSpc>
                <a:spcPct val="90000"/>
              </a:lnSpc>
              <a:spcBef>
                <a:spcPts val="600"/>
              </a:spcBef>
              <a:spcAft>
                <a:spcPts val="0"/>
              </a:spcAft>
              <a:buSzPts val="2000"/>
              <a:buNone/>
            </a:pPr>
            <a:endParaRPr/>
          </a:p>
          <a:p>
            <a:pPr marL="548640" lvl="2" indent="0" algn="l" rtl="0">
              <a:lnSpc>
                <a:spcPct val="90000"/>
              </a:lnSpc>
              <a:spcBef>
                <a:spcPts val="600"/>
              </a:spcBef>
              <a:spcAft>
                <a:spcPts val="0"/>
              </a:spcAft>
              <a:buClr>
                <a:schemeClr val="dk1"/>
              </a:buClr>
              <a:buSzPts val="2400"/>
              <a:buNone/>
            </a:pPr>
            <a:r>
              <a:rPr lang="en-US" sz="2400"/>
              <a:t>Higher odds ratio for </a:t>
            </a:r>
            <a:r>
              <a:rPr lang="en-US" sz="2400" b="1"/>
              <a:t>depression</a:t>
            </a:r>
            <a:r>
              <a:rPr lang="en-US" sz="2400"/>
              <a:t> when exposed to </a:t>
            </a:r>
            <a:r>
              <a:rPr lang="en-US" sz="2400" b="1">
                <a:solidFill>
                  <a:srgbClr val="58D3E3"/>
                </a:solidFill>
              </a:rPr>
              <a:t>emotional abuse </a:t>
            </a:r>
            <a:r>
              <a:rPr lang="en-US" sz="2400"/>
              <a:t>compared to physical abuse </a:t>
            </a:r>
            <a:endParaRPr sz="2400"/>
          </a:p>
          <a:p>
            <a:pPr marL="548640" lvl="2" indent="0" algn="l" rtl="0">
              <a:lnSpc>
                <a:spcPct val="90000"/>
              </a:lnSpc>
              <a:spcBef>
                <a:spcPts val="600"/>
              </a:spcBef>
              <a:spcAft>
                <a:spcPts val="0"/>
              </a:spcAft>
              <a:buClr>
                <a:schemeClr val="dk1"/>
              </a:buClr>
              <a:buSzPts val="1600"/>
              <a:buNone/>
            </a:pPr>
            <a:endParaRPr/>
          </a:p>
          <a:p>
            <a:pPr marL="548640" lvl="2" indent="0" algn="l" rtl="0">
              <a:lnSpc>
                <a:spcPct val="90000"/>
              </a:lnSpc>
              <a:spcBef>
                <a:spcPts val="600"/>
              </a:spcBef>
              <a:spcAft>
                <a:spcPts val="0"/>
              </a:spcAft>
              <a:buClr>
                <a:schemeClr val="dk1"/>
              </a:buClr>
              <a:buSzPts val="1600"/>
              <a:buNone/>
            </a:pPr>
            <a:endParaRPr/>
          </a:p>
          <a:p>
            <a:pPr marL="548640" lvl="2" indent="0" algn="l" rtl="0">
              <a:lnSpc>
                <a:spcPct val="90000"/>
              </a:lnSpc>
              <a:spcBef>
                <a:spcPts val="600"/>
              </a:spcBef>
              <a:spcAft>
                <a:spcPts val="0"/>
              </a:spcAft>
              <a:buClr>
                <a:schemeClr val="dk1"/>
              </a:buClr>
              <a:buSzPts val="1600"/>
              <a:buNone/>
            </a:pPr>
            <a:endParaRPr/>
          </a:p>
          <a:p>
            <a:pPr marL="502919" lvl="1" indent="-101599" algn="l" rtl="0">
              <a:lnSpc>
                <a:spcPct val="90000"/>
              </a:lnSpc>
              <a:spcBef>
                <a:spcPts val="600"/>
              </a:spcBef>
              <a:spcAft>
                <a:spcPts val="0"/>
              </a:spcAft>
              <a:buSzPts val="2000"/>
              <a:buNone/>
            </a:pPr>
            <a:endParaRPr/>
          </a:p>
          <a:p>
            <a:pPr marL="548640" lvl="2" indent="0" algn="l" rtl="0">
              <a:lnSpc>
                <a:spcPct val="90000"/>
              </a:lnSpc>
              <a:spcBef>
                <a:spcPts val="600"/>
              </a:spcBef>
              <a:spcAft>
                <a:spcPts val="0"/>
              </a:spcAft>
              <a:buClr>
                <a:schemeClr val="dk1"/>
              </a:buClr>
              <a:buSzPts val="2400"/>
              <a:buNone/>
            </a:pPr>
            <a:r>
              <a:rPr lang="en-US" sz="2400"/>
              <a:t>Higher odds ratio for </a:t>
            </a:r>
            <a:r>
              <a:rPr lang="en-US" sz="2400" b="1"/>
              <a:t>drug abuse </a:t>
            </a:r>
            <a:r>
              <a:rPr lang="en-US" sz="2400"/>
              <a:t>when exposed to </a:t>
            </a:r>
            <a:r>
              <a:rPr lang="en-US" sz="2400" b="1">
                <a:solidFill>
                  <a:srgbClr val="58D3E3"/>
                </a:solidFill>
              </a:rPr>
              <a:t>physical abuse</a:t>
            </a:r>
            <a:r>
              <a:rPr lang="en-US" sz="2400" b="1"/>
              <a:t> </a:t>
            </a:r>
            <a:r>
              <a:rPr lang="en-US" sz="2400"/>
              <a:t>compared to emotional abuse</a:t>
            </a:r>
            <a:endParaRPr/>
          </a:p>
          <a:p>
            <a:pPr marL="548640" lvl="2" indent="0" algn="l" rtl="0">
              <a:lnSpc>
                <a:spcPct val="90000"/>
              </a:lnSpc>
              <a:spcBef>
                <a:spcPts val="600"/>
              </a:spcBef>
              <a:spcAft>
                <a:spcPts val="0"/>
              </a:spcAft>
              <a:buClr>
                <a:schemeClr val="dk1"/>
              </a:buClr>
              <a:buSzPts val="1600"/>
              <a:buNone/>
            </a:pPr>
            <a:endParaRPr/>
          </a:p>
          <a:p>
            <a:pPr marL="548640" lvl="2" indent="0" algn="l" rtl="0">
              <a:lnSpc>
                <a:spcPct val="90000"/>
              </a:lnSpc>
              <a:spcBef>
                <a:spcPts val="600"/>
              </a:spcBef>
              <a:spcAft>
                <a:spcPts val="0"/>
              </a:spcAft>
              <a:buClr>
                <a:schemeClr val="dk1"/>
              </a:buClr>
              <a:buSzPts val="1600"/>
              <a:buNone/>
            </a:pPr>
            <a:endParaRPr/>
          </a:p>
          <a:p>
            <a:pPr marL="548640" lvl="2" indent="0" algn="l" rtl="0">
              <a:lnSpc>
                <a:spcPct val="90000"/>
              </a:lnSpc>
              <a:spcBef>
                <a:spcPts val="600"/>
              </a:spcBef>
              <a:spcAft>
                <a:spcPts val="0"/>
              </a:spcAft>
              <a:buClr>
                <a:schemeClr val="dk1"/>
              </a:buClr>
              <a:buSzPts val="1600"/>
              <a:buNone/>
            </a:pPr>
            <a:endParaRPr/>
          </a:p>
          <a:p>
            <a:pPr marL="548640" lvl="2" indent="0" algn="l" rtl="0">
              <a:lnSpc>
                <a:spcPct val="90000"/>
              </a:lnSpc>
              <a:spcBef>
                <a:spcPts val="600"/>
              </a:spcBef>
              <a:spcAft>
                <a:spcPts val="0"/>
              </a:spcAft>
              <a:buClr>
                <a:schemeClr val="dk1"/>
              </a:buClr>
              <a:buSzPts val="1600"/>
              <a:buNone/>
            </a:pPr>
            <a:endParaRPr/>
          </a:p>
          <a:p>
            <a:pPr marL="457200" marR="0" lvl="0" indent="-304800" algn="l" rtl="0">
              <a:lnSpc>
                <a:spcPct val="100000"/>
              </a:lnSpc>
              <a:spcBef>
                <a:spcPts val="0"/>
              </a:spcBef>
              <a:spcAft>
                <a:spcPts val="0"/>
              </a:spcAft>
              <a:buClr>
                <a:srgbClr val="0061AF"/>
              </a:buClr>
              <a:buSzPts val="2400"/>
              <a:buFont typeface="Arial"/>
              <a:buNone/>
            </a:pPr>
            <a:endParaRPr/>
          </a:p>
          <a:p>
            <a:pPr marL="0" lvl="0" indent="0" algn="l" rtl="0">
              <a:lnSpc>
                <a:spcPct val="100000"/>
              </a:lnSpc>
              <a:spcBef>
                <a:spcPts val="0"/>
              </a:spcBef>
              <a:spcAft>
                <a:spcPts val="0"/>
              </a:spcAft>
              <a:buSzPts val="1100"/>
              <a:buNone/>
            </a:pPr>
            <a:r>
              <a:rPr lang="en-US" sz="1100"/>
              <a:t>Norman RE, Byambaa M, De R, Butchart A, Scott J, Vos T. The long-term health consequences of child physical abuse, emotional abuse, and neglect: a systematic review and meta-analysis. </a:t>
            </a:r>
            <a:r>
              <a:rPr lang="en-US" sz="1100" i="1"/>
              <a:t>PLoS Med.</a:t>
            </a:r>
            <a:r>
              <a:rPr lang="en-US" sz="1100"/>
              <a:t> (2012) 9:e1001349. doi: 10.1371/journal.pmed.1001349</a:t>
            </a:r>
            <a:endParaRPr/>
          </a:p>
        </p:txBody>
      </p:sp>
      <p:sp>
        <p:nvSpPr>
          <p:cNvPr id="421" name="Google Shape;421;p68"/>
          <p:cNvSpPr/>
          <p:nvPr/>
        </p:nvSpPr>
        <p:spPr>
          <a:xfrm rot="10800000">
            <a:off x="1188667" y="2041290"/>
            <a:ext cx="484632" cy="978408"/>
          </a:xfrm>
          <a:prstGeom prst="downArrow">
            <a:avLst>
              <a:gd name="adj1" fmla="val 50000"/>
              <a:gd name="adj2" fmla="val 50000"/>
            </a:avLst>
          </a:prstGeom>
          <a:solidFill>
            <a:srgbClr val="58D3E3"/>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58D3E3"/>
              </a:solidFill>
              <a:latin typeface="Arial"/>
              <a:ea typeface="Arial"/>
              <a:cs typeface="Arial"/>
              <a:sym typeface="Arial"/>
            </a:endParaRPr>
          </a:p>
        </p:txBody>
      </p:sp>
      <p:sp>
        <p:nvSpPr>
          <p:cNvPr id="422" name="Google Shape;422;p68"/>
          <p:cNvSpPr/>
          <p:nvPr/>
        </p:nvSpPr>
        <p:spPr>
          <a:xfrm rot="10800000">
            <a:off x="1188667" y="3913932"/>
            <a:ext cx="484632" cy="978408"/>
          </a:xfrm>
          <a:prstGeom prst="downArrow">
            <a:avLst>
              <a:gd name="adj1" fmla="val 50000"/>
              <a:gd name="adj2" fmla="val 50000"/>
            </a:avLst>
          </a:prstGeom>
          <a:solidFill>
            <a:srgbClr val="58D3E3"/>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9"/>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800"/>
              <a:buFont typeface="Arial"/>
              <a:buNone/>
            </a:pPr>
            <a:r>
              <a:rPr lang="en-US" sz="2800"/>
              <a:t>LONG-TERM BEHAVIORAL, SOCIAL AND HEALTH ISSUES  RESULT IN NEUROBIOLOGICAL DISRUPTION </a:t>
            </a:r>
            <a:endParaRPr/>
          </a:p>
        </p:txBody>
      </p:sp>
      <p:sp>
        <p:nvSpPr>
          <p:cNvPr id="428" name="Google Shape;428;p69"/>
          <p:cNvSpPr txBox="1">
            <a:spLocks noGrp="1"/>
          </p:cNvSpPr>
          <p:nvPr>
            <p:ph type="body" idx="4294967295"/>
          </p:nvPr>
        </p:nvSpPr>
        <p:spPr>
          <a:xfrm>
            <a:off x="836612" y="1167537"/>
            <a:ext cx="10591799" cy="5157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sz="2800"/>
          </a:p>
          <a:p>
            <a:pPr marL="0" lvl="0" indent="0" algn="l" rtl="0">
              <a:lnSpc>
                <a:spcPct val="90000"/>
              </a:lnSpc>
              <a:spcBef>
                <a:spcPts val="1600"/>
              </a:spcBef>
              <a:spcAft>
                <a:spcPts val="0"/>
              </a:spcAft>
              <a:buClr>
                <a:schemeClr val="dk1"/>
              </a:buClr>
              <a:buSzPts val="2800"/>
              <a:buNone/>
            </a:pPr>
            <a:r>
              <a:rPr lang="en-US" sz="2800">
                <a:latin typeface="Arial"/>
                <a:ea typeface="Arial"/>
                <a:cs typeface="Arial"/>
                <a:sym typeface="Arial"/>
              </a:rPr>
              <a:t>Clear demonstration of the convergence between neurobiological and epidemiological findings from the ACE study (enumerated on table to follow).</a:t>
            </a:r>
            <a:endParaRPr/>
          </a:p>
          <a:p>
            <a:pPr marL="0" lvl="0" indent="0" algn="l" rtl="0">
              <a:lnSpc>
                <a:spcPct val="90000"/>
              </a:lnSpc>
              <a:spcBef>
                <a:spcPts val="1600"/>
              </a:spcBef>
              <a:spcAft>
                <a:spcPts val="0"/>
              </a:spcAft>
              <a:buClr>
                <a:schemeClr val="dk1"/>
              </a:buClr>
              <a:buSzPts val="2800"/>
              <a:buNone/>
            </a:pP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ts val="2800"/>
              <a:buNone/>
            </a:pP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ts val="2800"/>
              <a:buNone/>
            </a:pP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ts val="2800"/>
              <a:buNone/>
            </a:pP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ts val="1800"/>
              <a:buNone/>
            </a:pPr>
            <a:r>
              <a:rPr lang="en-US" sz="1800">
                <a:latin typeface="Arial"/>
                <a:ea typeface="Arial"/>
                <a:cs typeface="Arial"/>
                <a:sym typeface="Arial"/>
              </a:rPr>
              <a:t>The Enduring Effects of Abuse and Related Adverse Experiences in Childhood (Felitti, Bremner, Walker, Whitfield, Perry, Dube &amp; Giles, 2006)</a:t>
            </a:r>
            <a:endParaRPr/>
          </a:p>
          <a:p>
            <a:pPr marL="0" lvl="0" indent="0" algn="l" rtl="0">
              <a:lnSpc>
                <a:spcPct val="90000"/>
              </a:lnSpc>
              <a:spcBef>
                <a:spcPts val="1600"/>
              </a:spcBef>
              <a:spcAft>
                <a:spcPts val="0"/>
              </a:spcAft>
              <a:buClr>
                <a:schemeClr val="dk1"/>
              </a:buClr>
              <a:buSzPts val="1800"/>
              <a:buNone/>
            </a:pPr>
            <a:endParaRPr sz="1800">
              <a:latin typeface="Arial"/>
              <a:ea typeface="Arial"/>
              <a:cs typeface="Arial"/>
              <a:sym typeface="Arial"/>
            </a:endParaRPr>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70"/>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F9F9F9"/>
              </a:buClr>
              <a:buSzPct val="100000"/>
              <a:buFont typeface="Arial"/>
              <a:buNone/>
            </a:pPr>
            <a:r>
              <a:rPr lang="en-US" sz="1100"/>
              <a:t> </a:t>
            </a:r>
            <a:r>
              <a:rPr lang="en-US"/>
              <a:t>NEUROBIOLOGICAL AND EPIDEMIOLOGICAL FINDINGS FROM THE ACES STUDY</a:t>
            </a:r>
            <a:r>
              <a:rPr lang="en-US" sz="1100">
                <a:solidFill>
                  <a:schemeClr val="lt1"/>
                </a:solidFill>
              </a:rPr>
              <a:t/>
            </a:r>
            <a:br>
              <a:rPr lang="en-US" sz="1100">
                <a:solidFill>
                  <a:schemeClr val="lt1"/>
                </a:solidFill>
              </a:rPr>
            </a:br>
            <a:r>
              <a:rPr lang="en-US" sz="1100">
                <a:solidFill>
                  <a:schemeClr val="lt1"/>
                </a:solidFill>
              </a:rPr>
              <a:t/>
            </a:r>
            <a:br>
              <a:rPr lang="en-US" sz="1100">
                <a:solidFill>
                  <a:schemeClr val="lt1"/>
                </a:solidFill>
              </a:rPr>
            </a:br>
            <a:r>
              <a:rPr lang="en-US" sz="1100">
                <a:solidFill>
                  <a:schemeClr val="lt1"/>
                </a:solidFill>
              </a:rPr>
              <a:t/>
            </a:r>
            <a:br>
              <a:rPr lang="en-US" sz="1100">
                <a:solidFill>
                  <a:schemeClr val="lt1"/>
                </a:solidFill>
              </a:rPr>
            </a:br>
            <a:r>
              <a:rPr lang="en-US" sz="1100">
                <a:solidFill>
                  <a:schemeClr val="lt1"/>
                </a:solidFill>
              </a:rPr>
              <a:t>ANDA, ET AL. (2006). TABLE 6 MODIFIED FOR PRESENTATION PURPOSE</a:t>
            </a:r>
            <a:r>
              <a:rPr lang="en-US">
                <a:solidFill>
                  <a:srgbClr val="FF0000"/>
                </a:solidFill>
              </a:rPr>
              <a:t/>
            </a:r>
            <a:br>
              <a:rPr lang="en-US">
                <a:solidFill>
                  <a:srgbClr val="FF0000"/>
                </a:solidFill>
              </a:rPr>
            </a:br>
            <a:endParaRPr/>
          </a:p>
        </p:txBody>
      </p:sp>
      <p:pic>
        <p:nvPicPr>
          <p:cNvPr id="434" name="Google Shape;434;p70"/>
          <p:cNvPicPr preferRelativeResize="0">
            <a:picLocks noGrp="1"/>
          </p:cNvPicPr>
          <p:nvPr>
            <p:ph type="body" idx="4294967295"/>
          </p:nvPr>
        </p:nvPicPr>
        <p:blipFill rotWithShape="1">
          <a:blip r:embed="rId3">
            <a:alphaModFix/>
          </a:blip>
          <a:srcRect/>
          <a:stretch/>
        </p:blipFill>
        <p:spPr>
          <a:xfrm>
            <a:off x="227013" y="983188"/>
            <a:ext cx="11961812" cy="5646212"/>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71"/>
          <p:cNvSpPr txBox="1">
            <a:spLocks noGrp="1"/>
          </p:cNvSpPr>
          <p:nvPr>
            <p:ph type="title"/>
          </p:nvPr>
        </p:nvSpPr>
        <p:spPr>
          <a:xfrm>
            <a:off x="1124002" y="204830"/>
            <a:ext cx="9999610" cy="131916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rgbClr val="F9F9F9"/>
              </a:buClr>
              <a:buSzPct val="100000"/>
              <a:buFont typeface="Arial"/>
              <a:buNone/>
            </a:pPr>
            <a:r>
              <a:rPr lang="en-US" sz="2700" b="0"/>
              <a:t>PREVENTING ACES COULD REDUCE A LARGE NUMBER OF HEALTH CONDITIONS        </a:t>
            </a:r>
            <a:r>
              <a:rPr lang="en-US" sz="1200" b="0" cap="none">
                <a:solidFill>
                  <a:srgbClr val="000000"/>
                </a:solidFill>
                <a:latin typeface="Open Sans"/>
                <a:ea typeface="Open Sans"/>
                <a:cs typeface="Open Sans"/>
                <a:sym typeface="Open Sans"/>
              </a:rPr>
              <a:t>Source: </a:t>
            </a:r>
            <a:r>
              <a:rPr lang="en-US" sz="1300" b="0" cap="none">
                <a:solidFill>
                  <a:srgbClr val="000000"/>
                </a:solidFill>
                <a:latin typeface="Open Sans"/>
                <a:ea typeface="Open Sans"/>
                <a:cs typeface="Open Sans"/>
                <a:sym typeface="Open Sans"/>
              </a:rPr>
              <a:t>National Estimates based on 2017 BRFSS; Vital Signs, </a:t>
            </a:r>
            <a:r>
              <a:rPr lang="en-US" sz="1300" b="0" i="1" cap="none">
                <a:solidFill>
                  <a:srgbClr val="000000"/>
                </a:solidFill>
                <a:latin typeface="Open Sans"/>
                <a:ea typeface="Open Sans"/>
                <a:cs typeface="Open Sans"/>
                <a:sym typeface="Open Sans"/>
              </a:rPr>
              <a:t>MMWR</a:t>
            </a:r>
            <a:r>
              <a:rPr lang="en-US" sz="1300" b="0" cap="none">
                <a:solidFill>
                  <a:srgbClr val="000000"/>
                </a:solidFill>
                <a:latin typeface="Open Sans"/>
                <a:ea typeface="Open Sans"/>
                <a:cs typeface="Open Sans"/>
                <a:sym typeface="Open Sans"/>
              </a:rPr>
              <a:t> November 2019.</a:t>
            </a:r>
            <a:r>
              <a:rPr lang="en-US" sz="1800" b="0" cap="none">
                <a:solidFill>
                  <a:srgbClr val="164B4F"/>
                </a:solidFill>
                <a:latin typeface="Arial"/>
                <a:ea typeface="Arial"/>
                <a:cs typeface="Arial"/>
                <a:sym typeface="Arial"/>
              </a:rPr>
              <a:t/>
            </a:r>
            <a:br>
              <a:rPr lang="en-US" sz="1800" b="0" cap="none">
                <a:solidFill>
                  <a:srgbClr val="164B4F"/>
                </a:solidFill>
                <a:latin typeface="Arial"/>
                <a:ea typeface="Arial"/>
                <a:cs typeface="Arial"/>
                <a:sym typeface="Arial"/>
              </a:rPr>
            </a:br>
            <a:r>
              <a:rPr lang="en-US" b="0"/>
              <a:t/>
            </a:r>
            <a:br>
              <a:rPr lang="en-US" b="0"/>
            </a:br>
            <a:endParaRPr sz="2800"/>
          </a:p>
        </p:txBody>
      </p:sp>
      <p:pic>
        <p:nvPicPr>
          <p:cNvPr id="440" name="Google Shape;440;p71" descr="https://www.cdc.gov/vitalsigns/aces/images/vs-aces-infographic1.jpg"/>
          <p:cNvPicPr preferRelativeResize="0">
            <a:picLocks noGrp="1"/>
          </p:cNvPicPr>
          <p:nvPr>
            <p:ph type="body" idx="1"/>
          </p:nvPr>
        </p:nvPicPr>
        <p:blipFill rotWithShape="1">
          <a:blip r:embed="rId3">
            <a:alphaModFix/>
          </a:blip>
          <a:srcRect/>
          <a:stretch/>
        </p:blipFill>
        <p:spPr>
          <a:xfrm>
            <a:off x="608012" y="1524001"/>
            <a:ext cx="10820400" cy="4224402"/>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72"/>
          <p:cNvSpPr txBox="1">
            <a:spLocks noGrp="1"/>
          </p:cNvSpPr>
          <p:nvPr>
            <p:ph type="title"/>
          </p:nvPr>
        </p:nvSpPr>
        <p:spPr>
          <a:xfrm>
            <a:off x="912812" y="152400"/>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800"/>
              <a:buFont typeface="Arial"/>
              <a:buNone/>
            </a:pPr>
            <a:r>
              <a:rPr lang="en-US" sz="2800"/>
              <a:t>ACE AND PSYCHOSOCIAL CONSEQUENCES</a:t>
            </a:r>
            <a:r>
              <a:rPr lang="en-US"/>
              <a:t/>
            </a:r>
            <a:br>
              <a:rPr lang="en-US"/>
            </a:br>
            <a:endParaRPr/>
          </a:p>
        </p:txBody>
      </p:sp>
      <p:sp>
        <p:nvSpPr>
          <p:cNvPr id="446" name="Google Shape;446;p72"/>
          <p:cNvSpPr txBox="1">
            <a:spLocks noGrp="1"/>
          </p:cNvSpPr>
          <p:nvPr>
            <p:ph type="body" idx="1"/>
          </p:nvPr>
        </p:nvSpPr>
        <p:spPr>
          <a:xfrm>
            <a:off x="1123657" y="1147055"/>
            <a:ext cx="10455726" cy="544941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a:t>ACEs are proposed to affect psychological and psychosocial mechanisms known to contribute to mental disorders, comprising disturbances in cognitive and affective processing such as:</a:t>
            </a:r>
            <a:endParaRPr/>
          </a:p>
          <a:p>
            <a:pPr marL="0" lvl="0" indent="0" algn="l" rtl="0">
              <a:lnSpc>
                <a:spcPct val="100000"/>
              </a:lnSpc>
              <a:spcBef>
                <a:spcPts val="0"/>
              </a:spcBef>
              <a:spcAft>
                <a:spcPts val="0"/>
              </a:spcAft>
              <a:buSzPts val="2400"/>
              <a:buNone/>
            </a:pPr>
            <a:endParaRPr/>
          </a:p>
          <a:p>
            <a:pPr marL="457200" marR="0" lvl="0" indent="-457200" algn="l" rtl="0">
              <a:lnSpc>
                <a:spcPct val="100000"/>
              </a:lnSpc>
              <a:spcBef>
                <a:spcPts val="0"/>
              </a:spcBef>
              <a:spcAft>
                <a:spcPts val="0"/>
              </a:spcAft>
              <a:buClr>
                <a:srgbClr val="0061AF"/>
              </a:buClr>
              <a:buSzPts val="2800"/>
              <a:buFont typeface="Arial"/>
              <a:buChar char="•"/>
            </a:pPr>
            <a:r>
              <a:rPr lang="en-US" sz="2800"/>
              <a:t>a </a:t>
            </a:r>
            <a:r>
              <a:rPr lang="en-US" sz="2800" b="1"/>
              <a:t>heightened attention toward threatening stimuli </a:t>
            </a:r>
            <a:r>
              <a:rPr lang="en-US" sz="2800"/>
              <a:t>(Dannlowski et al., 2012)</a:t>
            </a:r>
            <a:endParaRPr/>
          </a:p>
          <a:p>
            <a:pPr marL="457200" marR="0" lvl="0" indent="-457200" algn="l" rtl="0">
              <a:lnSpc>
                <a:spcPct val="100000"/>
              </a:lnSpc>
              <a:spcBef>
                <a:spcPts val="0"/>
              </a:spcBef>
              <a:spcAft>
                <a:spcPts val="0"/>
              </a:spcAft>
              <a:buClr>
                <a:srgbClr val="0061AF"/>
              </a:buClr>
              <a:buSzPts val="2800"/>
              <a:buFont typeface="Arial"/>
              <a:buChar char="•"/>
            </a:pPr>
            <a:r>
              <a:rPr lang="en-US" sz="2800" b="1"/>
              <a:t>heightened experience of loneliness</a:t>
            </a:r>
            <a:r>
              <a:rPr lang="en-US" sz="2800"/>
              <a:t> (Boyda et al., 2015)</a:t>
            </a:r>
            <a:endParaRPr/>
          </a:p>
          <a:p>
            <a:pPr marL="457200" marR="0" lvl="0" indent="-457200" algn="l" rtl="0">
              <a:lnSpc>
                <a:spcPct val="100000"/>
              </a:lnSpc>
              <a:spcBef>
                <a:spcPts val="0"/>
              </a:spcBef>
              <a:spcAft>
                <a:spcPts val="0"/>
              </a:spcAft>
              <a:buClr>
                <a:srgbClr val="0061AF"/>
              </a:buClr>
              <a:buSzPts val="2800"/>
              <a:buFont typeface="Arial"/>
              <a:buChar char="•"/>
            </a:pPr>
            <a:r>
              <a:rPr lang="en-US" sz="2800" b="1"/>
              <a:t>social cognitive functioning </a:t>
            </a:r>
            <a:r>
              <a:rPr lang="en-US" sz="2800"/>
              <a:t>(Pechtel &amp; Pizzagalli, 2011)</a:t>
            </a:r>
            <a:endParaRPr/>
          </a:p>
          <a:p>
            <a:pPr marL="457200" marR="0" lvl="0" indent="-457200" algn="l" rtl="0">
              <a:lnSpc>
                <a:spcPct val="100000"/>
              </a:lnSpc>
              <a:spcBef>
                <a:spcPts val="0"/>
              </a:spcBef>
              <a:spcAft>
                <a:spcPts val="0"/>
              </a:spcAft>
              <a:buClr>
                <a:srgbClr val="0061AF"/>
              </a:buClr>
              <a:buSzPts val="2800"/>
              <a:buFont typeface="Arial"/>
              <a:buChar char="•"/>
            </a:pPr>
            <a:r>
              <a:rPr lang="en-US" sz="2800" b="1"/>
              <a:t>social interactions </a:t>
            </a:r>
            <a:r>
              <a:rPr lang="en-US" sz="2800"/>
              <a:t>(Tost et al, 2015)</a:t>
            </a:r>
            <a:endParaRPr/>
          </a:p>
          <a:p>
            <a:pPr marL="502919" lvl="1" indent="-228600" algn="l" rtl="0">
              <a:lnSpc>
                <a:spcPct val="90000"/>
              </a:lnSpc>
              <a:spcBef>
                <a:spcPts val="600"/>
              </a:spcBef>
              <a:spcAft>
                <a:spcPts val="0"/>
              </a:spcAft>
              <a:buSzPts val="2800"/>
              <a:buChar char="–"/>
            </a:pPr>
            <a:r>
              <a:rPr lang="en-US" sz="2800"/>
              <a:t> </a:t>
            </a:r>
            <a:r>
              <a:rPr lang="en-US" sz="2400"/>
              <a:t>including </a:t>
            </a:r>
            <a:r>
              <a:rPr lang="en-US" sz="2400" b="1"/>
              <a:t>aggressive behaviors </a:t>
            </a:r>
            <a:r>
              <a:rPr lang="en-US" sz="2400"/>
              <a:t>(Ferguson, 2011)</a:t>
            </a:r>
            <a:endParaRPr sz="2400"/>
          </a:p>
          <a:p>
            <a:pPr marL="457200" marR="0" lvl="0" indent="-304800" algn="l" rtl="0">
              <a:lnSpc>
                <a:spcPct val="100000"/>
              </a:lnSpc>
              <a:spcBef>
                <a:spcPts val="0"/>
              </a:spcBef>
              <a:spcAft>
                <a:spcPts val="0"/>
              </a:spcAft>
              <a:buClr>
                <a:srgbClr val="0061AF"/>
              </a:buClr>
              <a:buSzPts val="2400"/>
              <a:buFont typeface="Arial"/>
              <a:buNone/>
            </a:pPr>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5"/>
          <p:cNvSpPr txBox="1">
            <a:spLocks noGrp="1"/>
          </p:cNvSpPr>
          <p:nvPr>
            <p:ph type="title"/>
          </p:nvPr>
        </p:nvSpPr>
        <p:spPr>
          <a:xfrm>
            <a:off x="788920" y="116115"/>
            <a:ext cx="11125200" cy="99465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700"/>
              <a:buFont typeface="Arial"/>
              <a:buNone/>
            </a:pPr>
            <a:r>
              <a:rPr lang="en-US" sz="2700"/>
              <a:t>LEARNING OBJECTIVES </a:t>
            </a:r>
            <a:r>
              <a:rPr lang="en-US"/>
              <a:t/>
            </a:r>
            <a:br>
              <a:rPr lang="en-US"/>
            </a:br>
            <a:endParaRPr/>
          </a:p>
        </p:txBody>
      </p:sp>
      <p:sp>
        <p:nvSpPr>
          <p:cNvPr id="333" name="Google Shape;333;p55"/>
          <p:cNvSpPr txBox="1">
            <a:spLocks noGrp="1"/>
          </p:cNvSpPr>
          <p:nvPr>
            <p:ph type="body" idx="1"/>
          </p:nvPr>
        </p:nvSpPr>
        <p:spPr>
          <a:xfrm>
            <a:off x="1123658" y="1147056"/>
            <a:ext cx="10455600" cy="5449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2"/>
              </a:buClr>
              <a:buSzPts val="1100"/>
              <a:buNone/>
            </a:pPr>
            <a:r>
              <a:rPr lang="en-US" sz="2600" dirty="0" smtClean="0"/>
              <a:t>Recognize </a:t>
            </a:r>
            <a:r>
              <a:rPr lang="en-US" sz="2600" dirty="0"/>
              <a:t>the importance of brain science, specifically the </a:t>
            </a:r>
            <a:r>
              <a:rPr lang="en-US" sz="2600" b="1" dirty="0"/>
              <a:t>long-term outcomes of Adverse Childhood Experiences</a:t>
            </a:r>
            <a:r>
              <a:rPr lang="en-US" sz="2600" dirty="0"/>
              <a:t> (ACEs), on student behavior.</a:t>
            </a:r>
            <a:endParaRPr sz="2600" dirty="0"/>
          </a:p>
          <a:p>
            <a:pPr marL="0" lvl="0" indent="0" algn="l" rtl="0">
              <a:lnSpc>
                <a:spcPct val="115000"/>
              </a:lnSpc>
              <a:spcBef>
                <a:spcPts val="1200"/>
              </a:spcBef>
              <a:spcAft>
                <a:spcPts val="0"/>
              </a:spcAft>
              <a:buClr>
                <a:schemeClr val="dk2"/>
              </a:buClr>
              <a:buSzPts val="1100"/>
              <a:buFont typeface="Arial"/>
              <a:buNone/>
            </a:pPr>
            <a:r>
              <a:rPr lang="en-US" sz="2600" dirty="0" smtClean="0"/>
              <a:t>Consider </a:t>
            </a:r>
            <a:r>
              <a:rPr lang="en-US" sz="2600" b="1" dirty="0" smtClean="0"/>
              <a:t>current </a:t>
            </a:r>
            <a:r>
              <a:rPr lang="en-US" sz="2600" b="1" dirty="0"/>
              <a:t>online teaching strategies</a:t>
            </a:r>
            <a:r>
              <a:rPr lang="en-US" sz="2600" dirty="0"/>
              <a:t> and compare them to techniques which are consciously trauma informed.</a:t>
            </a:r>
            <a:endParaRPr sz="2600" dirty="0"/>
          </a:p>
          <a:p>
            <a:pPr marL="0" lvl="0" indent="0" algn="l" rtl="0">
              <a:lnSpc>
                <a:spcPct val="115000"/>
              </a:lnSpc>
              <a:spcBef>
                <a:spcPts val="1200"/>
              </a:spcBef>
              <a:spcAft>
                <a:spcPts val="0"/>
              </a:spcAft>
              <a:buClr>
                <a:schemeClr val="dk2"/>
              </a:buClr>
              <a:buSzPts val="1100"/>
              <a:buFont typeface="Arial"/>
              <a:buNone/>
            </a:pPr>
            <a:r>
              <a:rPr lang="en-US" sz="2600" dirty="0" smtClean="0"/>
              <a:t>Examine </a:t>
            </a:r>
            <a:r>
              <a:rPr lang="en-US" sz="2600" dirty="0"/>
              <a:t>their own </a:t>
            </a:r>
            <a:r>
              <a:rPr lang="en-US" sz="2600" b="1" dirty="0"/>
              <a:t>behavioral and reactive triggers </a:t>
            </a:r>
            <a:r>
              <a:rPr lang="en-US" sz="2600" dirty="0"/>
              <a:t>and look at ways to regulate and model </a:t>
            </a:r>
            <a:r>
              <a:rPr lang="en-US" sz="2600" b="1" dirty="0"/>
              <a:t>self-regulated behavior</a:t>
            </a:r>
            <a:r>
              <a:rPr lang="en-US" sz="2600" dirty="0"/>
              <a:t>, co-regulation, and self-care in the virtual, hybrid and in-person classroom.</a:t>
            </a:r>
            <a:endParaRPr sz="2600" dirty="0">
              <a:solidFill>
                <a:schemeClr val="dk2"/>
              </a:solidFill>
              <a:latin typeface="Times New Roman"/>
              <a:ea typeface="Times New Roman"/>
              <a:cs typeface="Times New Roman"/>
              <a:sym typeface="Times New Roman"/>
            </a:endParaRPr>
          </a:p>
          <a:p>
            <a:pPr marL="457159" lvl="0" indent="-304759" algn="l" rtl="0">
              <a:lnSpc>
                <a:spcPct val="100000"/>
              </a:lnSpc>
              <a:spcBef>
                <a:spcPts val="1200"/>
              </a:spcBef>
              <a:spcAft>
                <a:spcPts val="0"/>
              </a:spcAft>
              <a:buSzPts val="2400"/>
              <a:buFont typeface="Arial"/>
              <a:buNone/>
            </a:pPr>
            <a:r>
              <a:rPr lang="en-US" sz="2600" dirty="0"/>
              <a:t> </a:t>
            </a:r>
            <a:endParaRPr sz="2600" dirty="0"/>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73"/>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800"/>
              <a:buFont typeface="Arial"/>
              <a:buNone/>
            </a:pPr>
            <a:r>
              <a:rPr lang="en-US" sz="2800"/>
              <a:t>LONG TERM EFFECTS OF ACES</a:t>
            </a:r>
            <a:endParaRPr/>
          </a:p>
        </p:txBody>
      </p:sp>
      <p:pic>
        <p:nvPicPr>
          <p:cNvPr id="452" name="Google Shape;452;p73"/>
          <p:cNvPicPr preferRelativeResize="0">
            <a:picLocks noGrp="1"/>
          </p:cNvPicPr>
          <p:nvPr>
            <p:ph type="body" idx="4294967295"/>
          </p:nvPr>
        </p:nvPicPr>
        <p:blipFill rotWithShape="1">
          <a:blip r:embed="rId3">
            <a:alphaModFix/>
          </a:blip>
          <a:srcRect t="-1" b="12542"/>
          <a:stretch/>
        </p:blipFill>
        <p:spPr>
          <a:xfrm>
            <a:off x="1979611" y="1167536"/>
            <a:ext cx="8305800" cy="4623663"/>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199" dirty="0">
                <a:latin typeface="+mn-lt"/>
              </a:rPr>
              <a:t>neuroplasticity – there’s hope</a:t>
            </a:r>
          </a:p>
        </p:txBody>
      </p:sp>
      <p:pic>
        <p:nvPicPr>
          <p:cNvPr id="1026" name="Picture 2" descr="How Experience Changes Brain Plasticity (Neuroplasticity)"/>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914161" y="1148359"/>
            <a:ext cx="10512862" cy="5327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13652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74"/>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000"/>
              <a:buFont typeface="Arial"/>
              <a:buNone/>
            </a:pPr>
            <a:r>
              <a:rPr lang="en-US" b="0"/>
              <a:t>POTENTIAL REDUCTION OF NEGATIVE OUTCOMES IN ADULTHOOD</a:t>
            </a:r>
            <a:br>
              <a:rPr lang="en-US" b="0"/>
            </a:br>
            <a:r>
              <a:rPr lang="en-US" sz="1100" b="0">
                <a:solidFill>
                  <a:srgbClr val="0C0C0C"/>
                </a:solidFill>
              </a:rPr>
              <a:t>SOURCE: BRFSS 2015-2017, 25 STATES, CDC VITAL SIGNS, NOVEMBER 2019.</a:t>
            </a:r>
            <a:endParaRPr sz="1100">
              <a:solidFill>
                <a:srgbClr val="0C0C0C"/>
              </a:solidFill>
            </a:endParaRPr>
          </a:p>
        </p:txBody>
      </p:sp>
      <p:pic>
        <p:nvPicPr>
          <p:cNvPr id="458" name="Google Shape;458;p74" descr="https://www.cdc.gov/vitalsigns/aces/images/vs-aces-infographic2.jpg"/>
          <p:cNvPicPr preferRelativeResize="0">
            <a:picLocks noGrp="1"/>
          </p:cNvPicPr>
          <p:nvPr>
            <p:ph type="body" idx="1"/>
          </p:nvPr>
        </p:nvPicPr>
        <p:blipFill rotWithShape="1">
          <a:blip r:embed="rId3">
            <a:alphaModFix/>
          </a:blip>
          <a:srcRect/>
          <a:stretch/>
        </p:blipFill>
        <p:spPr>
          <a:xfrm>
            <a:off x="455612" y="1371600"/>
            <a:ext cx="11429999" cy="5029200"/>
          </a:xfrm>
          <a:prstGeom prst="rect">
            <a:avLst/>
          </a:prstGeom>
          <a:noFill/>
          <a:ln>
            <a:noFill/>
          </a:ln>
        </p:spPr>
      </p:pic>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77"/>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a:t/>
            </a:r>
            <a:br>
              <a:rPr lang="en-US" sz="2519"/>
            </a:br>
            <a:r>
              <a:rPr lang="en-US" sz="2519"/>
              <a:t>THE LONG-TERM IMPACT OF ACES </a:t>
            </a:r>
            <a:endParaRPr sz="1800"/>
          </a:p>
        </p:txBody>
      </p:sp>
      <p:sp>
        <p:nvSpPr>
          <p:cNvPr id="476" name="Google Shape;476;p77"/>
          <p:cNvSpPr txBox="1"/>
          <p:nvPr/>
        </p:nvSpPr>
        <p:spPr>
          <a:xfrm>
            <a:off x="989012" y="4770321"/>
            <a:ext cx="11049000" cy="1421928"/>
          </a:xfrm>
          <a:prstGeom prst="rect">
            <a:avLst/>
          </a:prstGeom>
          <a:noFill/>
          <a:ln>
            <a:noFill/>
          </a:ln>
        </p:spPr>
        <p:txBody>
          <a:bodyPr spcFirstLastPara="1" wrap="square" lIns="91425" tIns="45700" rIns="91425" bIns="45700" anchor="t" anchorCtr="0">
            <a:noAutofit/>
          </a:bodyPr>
          <a:lstStyle/>
          <a:p>
            <a:pPr>
              <a:lnSpc>
                <a:spcPct val="90000"/>
              </a:lnSpc>
            </a:pPr>
            <a:r>
              <a:rPr lang="en-US" sz="2600" b="0" i="0" u="none" strike="noStrike" cap="none" dirty="0">
                <a:solidFill>
                  <a:schemeClr val="dk1"/>
                </a:solidFill>
                <a:latin typeface="Arial"/>
                <a:ea typeface="Arial"/>
                <a:cs typeface="Arial"/>
                <a:sym typeface="Arial"/>
              </a:rPr>
              <a:t>Now let’s review the importance of environmental context and offer a framework for what to do in higher educational settings: </a:t>
            </a:r>
            <a:r>
              <a:rPr lang="en-US" sz="2800" b="1" dirty="0">
                <a:solidFill>
                  <a:srgbClr val="0000FF"/>
                </a:solidFill>
              </a:rPr>
              <a:t>Safety</a:t>
            </a:r>
            <a:r>
              <a:rPr lang="en-US" sz="2800" b="1" dirty="0"/>
              <a:t> | </a:t>
            </a:r>
            <a:r>
              <a:rPr lang="en-US" sz="2800" b="1" dirty="0">
                <a:solidFill>
                  <a:srgbClr val="9900FF"/>
                </a:solidFill>
              </a:rPr>
              <a:t>Trustworthiness</a:t>
            </a:r>
            <a:r>
              <a:rPr lang="en-US" sz="2800" b="1" dirty="0"/>
              <a:t> | </a:t>
            </a:r>
            <a:r>
              <a:rPr lang="en-US" sz="2800" b="1" dirty="0">
                <a:solidFill>
                  <a:srgbClr val="E06666"/>
                </a:solidFill>
              </a:rPr>
              <a:t>Choice</a:t>
            </a:r>
            <a:r>
              <a:rPr lang="en-US" sz="2800" b="1" dirty="0"/>
              <a:t> | </a:t>
            </a:r>
            <a:r>
              <a:rPr lang="en-US" sz="2800" b="1" dirty="0">
                <a:solidFill>
                  <a:srgbClr val="741B47"/>
                </a:solidFill>
              </a:rPr>
              <a:t>Collaboration</a:t>
            </a:r>
            <a:r>
              <a:rPr lang="en-US" sz="2800" b="1" dirty="0"/>
              <a:t> | </a:t>
            </a:r>
            <a:r>
              <a:rPr lang="en-US" sz="2800" b="1" dirty="0">
                <a:solidFill>
                  <a:srgbClr val="FF9900"/>
                </a:solidFill>
              </a:rPr>
              <a:t>Empowerment</a:t>
            </a:r>
          </a:p>
          <a:p>
            <a:pPr marL="0" marR="0" lvl="0" indent="0" algn="l" rtl="0">
              <a:lnSpc>
                <a:spcPct val="90000"/>
              </a:lnSpc>
              <a:spcBef>
                <a:spcPts val="0"/>
              </a:spcBef>
              <a:spcAft>
                <a:spcPts val="0"/>
              </a:spcAft>
              <a:buNone/>
            </a:pPr>
            <a:endParaRPr sz="2600" dirty="0"/>
          </a:p>
        </p:txBody>
      </p:sp>
      <p:pic>
        <p:nvPicPr>
          <p:cNvPr id="6" name="Picture 5" descr="File:Checkbox-blue.sv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737" y="1341120"/>
            <a:ext cx="4253619" cy="2834640"/>
          </a:xfrm>
          <a:prstGeom prst="rect">
            <a:avLst/>
          </a:prstGeom>
        </p:spPr>
      </p:pic>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6"/>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000"/>
              <a:buFont typeface="Arial"/>
              <a:buNone/>
            </a:pPr>
            <a:r>
              <a:rPr lang="en-US"/>
              <a:t/>
            </a:r>
            <a:br>
              <a:rPr lang="en-US"/>
            </a:br>
            <a:r>
              <a:rPr lang="en-US" sz="2800"/>
              <a:t>REMINDER</a:t>
            </a:r>
            <a:r>
              <a:rPr lang="en-US"/>
              <a:t>: </a:t>
            </a:r>
            <a:r>
              <a:rPr lang="en-US" sz="2799"/>
              <a:t>NOT ALL ACES ARE TRAUMA</a:t>
            </a:r>
            <a:endParaRPr/>
          </a:p>
        </p:txBody>
      </p:sp>
      <p:sp>
        <p:nvSpPr>
          <p:cNvPr id="470" name="Google Shape;470;p76"/>
          <p:cNvSpPr txBox="1">
            <a:spLocks noGrp="1"/>
          </p:cNvSpPr>
          <p:nvPr>
            <p:ph type="body" idx="1"/>
          </p:nvPr>
        </p:nvSpPr>
        <p:spPr>
          <a:xfrm>
            <a:off x="1123658" y="1147056"/>
            <a:ext cx="10455726" cy="5449417"/>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2400"/>
              <a:buNone/>
            </a:pPr>
            <a:endParaRPr dirty="0">
              <a:latin typeface="Arial"/>
              <a:ea typeface="Arial"/>
              <a:cs typeface="Arial"/>
              <a:sym typeface="Arial"/>
            </a:endParaRPr>
          </a:p>
          <a:p>
            <a:pPr marL="0" lvl="0" indent="0" algn="l" rtl="0">
              <a:lnSpc>
                <a:spcPct val="120000"/>
              </a:lnSpc>
              <a:spcBef>
                <a:spcPts val="0"/>
              </a:spcBef>
              <a:spcAft>
                <a:spcPts val="0"/>
              </a:spcAft>
              <a:buSzPts val="2400"/>
              <a:buNone/>
            </a:pPr>
            <a:r>
              <a:rPr lang="en-US" sz="2800" dirty="0">
                <a:sym typeface="Arial"/>
              </a:rPr>
              <a:t>Judith Herman’s book, </a:t>
            </a:r>
            <a:r>
              <a:rPr lang="en-US" sz="2800" i="1" dirty="0">
                <a:sym typeface="Arial"/>
              </a:rPr>
              <a:t>Trauma and Recovery (1992)</a:t>
            </a:r>
            <a:r>
              <a:rPr lang="en-US" sz="2800" dirty="0">
                <a:sym typeface="Arial"/>
              </a:rPr>
              <a:t>, describes psychological trauma as characterized by feelings of: </a:t>
            </a:r>
            <a:endParaRPr sz="2800" dirty="0"/>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intense fear </a:t>
            </a:r>
            <a:endParaRPr sz="2800" dirty="0"/>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helplessness </a:t>
            </a:r>
            <a:endParaRPr sz="2800" dirty="0"/>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loss of control </a:t>
            </a:r>
            <a:endParaRPr sz="2800" dirty="0"/>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threat of annihilation </a:t>
            </a:r>
            <a:endParaRPr sz="2800" dirty="0"/>
          </a:p>
          <a:p>
            <a:pPr marL="457159" marR="0" lvl="0" indent="-304759" algn="l" rtl="0">
              <a:lnSpc>
                <a:spcPct val="100000"/>
              </a:lnSpc>
              <a:spcBef>
                <a:spcPts val="0"/>
              </a:spcBef>
              <a:spcAft>
                <a:spcPts val="0"/>
              </a:spcAft>
              <a:buClr>
                <a:srgbClr val="0061AF"/>
              </a:buClr>
              <a:buSzPts val="2400"/>
              <a:buFont typeface="Arial"/>
              <a:buNone/>
            </a:pPr>
            <a:endParaRPr sz="2800" dirty="0">
              <a:sym typeface="Arial"/>
            </a:endParaRPr>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ACEs are </a:t>
            </a:r>
            <a:r>
              <a:rPr lang="en-US" sz="2800" b="1" dirty="0">
                <a:solidFill>
                  <a:srgbClr val="FF0000"/>
                </a:solidFill>
                <a:sym typeface="Arial"/>
              </a:rPr>
              <a:t>objectively</a:t>
            </a:r>
            <a:r>
              <a:rPr lang="en-US" sz="2800" dirty="0">
                <a:sym typeface="Arial"/>
              </a:rPr>
              <a:t> measurable.</a:t>
            </a:r>
            <a:endParaRPr sz="2800" dirty="0"/>
          </a:p>
          <a:p>
            <a:pPr marL="457159" marR="0" lvl="0" indent="-457159" algn="l" rtl="0">
              <a:lnSpc>
                <a:spcPct val="100000"/>
              </a:lnSpc>
              <a:spcBef>
                <a:spcPts val="0"/>
              </a:spcBef>
              <a:spcAft>
                <a:spcPts val="0"/>
              </a:spcAft>
              <a:buClr>
                <a:srgbClr val="0061AF"/>
              </a:buClr>
              <a:buSzPts val="2400"/>
              <a:buFont typeface="Arial"/>
              <a:buChar char="•"/>
            </a:pPr>
            <a:r>
              <a:rPr lang="en-US" sz="2800" dirty="0">
                <a:sym typeface="Arial"/>
              </a:rPr>
              <a:t>Trauma measurement relies on self-report.</a:t>
            </a:r>
            <a:endParaRPr sz="2800" dirty="0"/>
          </a:p>
          <a:p>
            <a:pPr marL="0" lvl="0" indent="0" algn="l" rtl="0">
              <a:lnSpc>
                <a:spcPct val="100000"/>
              </a:lnSpc>
              <a:spcBef>
                <a:spcPts val="0"/>
              </a:spcBef>
              <a:spcAft>
                <a:spcPts val="0"/>
              </a:spcAft>
              <a:buSzPts val="2400"/>
              <a:buNone/>
            </a:pPr>
            <a:endParaRPr dirty="0"/>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8"/>
          <p:cNvSpPr txBox="1">
            <a:spLocks noGrp="1"/>
          </p:cNvSpPr>
          <p:nvPr>
            <p:ph type="title"/>
          </p:nvPr>
        </p:nvSpPr>
        <p:spPr>
          <a:xfrm>
            <a:off x="836612" y="76201"/>
            <a:ext cx="10972800" cy="10913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a:t/>
            </a:r>
            <a:br>
              <a:rPr lang="en-US" sz="2519"/>
            </a:br>
            <a:r>
              <a:rPr lang="en-US" sz="2519"/>
              <a:t>PAST TRAUMA EQUALS THE SUM OF:</a:t>
            </a:r>
            <a:br>
              <a:rPr lang="en-US" sz="2519"/>
            </a:br>
            <a:endParaRPr sz="2519"/>
          </a:p>
        </p:txBody>
      </p:sp>
      <p:sp>
        <p:nvSpPr>
          <p:cNvPr id="483" name="Google Shape;483;p78"/>
          <p:cNvSpPr txBox="1">
            <a:spLocks noGrp="1"/>
          </p:cNvSpPr>
          <p:nvPr>
            <p:ph type="body" idx="4294967295"/>
          </p:nvPr>
        </p:nvSpPr>
        <p:spPr>
          <a:xfrm>
            <a:off x="836613" y="1167537"/>
            <a:ext cx="10591799" cy="5325608"/>
          </a:xfrm>
          <a:prstGeom prst="rect">
            <a:avLst/>
          </a:prstGeom>
          <a:noFill/>
          <a:ln>
            <a:noFill/>
          </a:ln>
        </p:spPr>
        <p:txBody>
          <a:bodyPr spcFirstLastPara="1" wrap="square" lIns="91425" tIns="45700" rIns="91425" bIns="45700" anchor="t" anchorCtr="0">
            <a:noAutofit/>
          </a:bodyPr>
          <a:lstStyle/>
          <a:p>
            <a:pPr marL="342869" lvl="0" indent="-139669" algn="l" rtl="0">
              <a:lnSpc>
                <a:spcPct val="90000"/>
              </a:lnSpc>
              <a:spcBef>
                <a:spcPts val="0"/>
              </a:spcBef>
              <a:spcAft>
                <a:spcPts val="0"/>
              </a:spcAft>
              <a:buClr>
                <a:schemeClr val="dk1"/>
              </a:buClr>
              <a:buSzPts val="3200"/>
              <a:buNone/>
            </a:pPr>
            <a:endParaRPr sz="2600" b="1" dirty="0">
              <a:latin typeface="Arial"/>
              <a:ea typeface="Arial"/>
              <a:cs typeface="Arial"/>
              <a:sym typeface="Arial"/>
            </a:endParaRPr>
          </a:p>
          <a:p>
            <a:pPr marL="342869" lvl="0" indent="-304769" algn="l" rtl="0">
              <a:lnSpc>
                <a:spcPct val="90000"/>
              </a:lnSpc>
              <a:spcBef>
                <a:spcPts val="1600"/>
              </a:spcBef>
              <a:spcAft>
                <a:spcPts val="0"/>
              </a:spcAft>
              <a:buClr>
                <a:schemeClr val="dk1"/>
              </a:buClr>
              <a:buSzPts val="2600"/>
              <a:buChar char="•"/>
            </a:pPr>
            <a:r>
              <a:rPr lang="en-US" sz="2600" b="1" dirty="0">
                <a:latin typeface="Arial"/>
                <a:ea typeface="Arial"/>
                <a:cs typeface="Arial"/>
                <a:sym typeface="Arial"/>
              </a:rPr>
              <a:t>Events</a:t>
            </a:r>
            <a:r>
              <a:rPr lang="en-US" sz="2600" dirty="0">
                <a:latin typeface="Arial"/>
                <a:ea typeface="Arial"/>
                <a:cs typeface="Arial"/>
                <a:sym typeface="Arial"/>
              </a:rPr>
              <a:t> (circumstances and frequency</a:t>
            </a:r>
            <a:r>
              <a:rPr lang="en-US" sz="2600" dirty="0" smtClean="0">
                <a:latin typeface="Arial"/>
                <a:ea typeface="Arial"/>
                <a:cs typeface="Arial"/>
                <a:sym typeface="Arial"/>
              </a:rPr>
              <a:t>)</a:t>
            </a:r>
          </a:p>
          <a:p>
            <a:pPr marL="38100" lvl="0" indent="0" algn="l" rtl="0">
              <a:lnSpc>
                <a:spcPct val="90000"/>
              </a:lnSpc>
              <a:spcBef>
                <a:spcPts val="1600"/>
              </a:spcBef>
              <a:spcAft>
                <a:spcPts val="0"/>
              </a:spcAft>
              <a:buClr>
                <a:schemeClr val="dk1"/>
              </a:buClr>
              <a:buSzPts val="2600"/>
              <a:buNone/>
            </a:pPr>
            <a:endParaRPr sz="2600" dirty="0"/>
          </a:p>
          <a:p>
            <a:pPr marL="342869" lvl="0" indent="-304769" algn="l" rtl="0">
              <a:lnSpc>
                <a:spcPct val="90000"/>
              </a:lnSpc>
              <a:spcBef>
                <a:spcPts val="1600"/>
              </a:spcBef>
              <a:spcAft>
                <a:spcPts val="0"/>
              </a:spcAft>
              <a:buClr>
                <a:schemeClr val="dk1"/>
              </a:buClr>
              <a:buSzPts val="2600"/>
              <a:buChar char="•"/>
            </a:pPr>
            <a:r>
              <a:rPr lang="en-US" sz="2600" b="1" dirty="0">
                <a:latin typeface="Arial"/>
                <a:ea typeface="Arial"/>
                <a:cs typeface="Arial"/>
                <a:sym typeface="Arial"/>
              </a:rPr>
              <a:t>Experience</a:t>
            </a:r>
            <a:r>
              <a:rPr lang="en-US" sz="2600" dirty="0">
                <a:latin typeface="Arial"/>
                <a:ea typeface="Arial"/>
                <a:cs typeface="Arial"/>
                <a:sym typeface="Arial"/>
              </a:rPr>
              <a:t> (how a person makes meaning of the event, often influenced by their development and culture, </a:t>
            </a:r>
            <a:r>
              <a:rPr lang="en-US" sz="2600" dirty="0">
                <a:solidFill>
                  <a:srgbClr val="0070C0"/>
                </a:solidFill>
                <a:latin typeface="Arial"/>
                <a:ea typeface="Arial"/>
                <a:cs typeface="Arial"/>
                <a:sym typeface="Arial"/>
              </a:rPr>
              <a:t>AND context/environment</a:t>
            </a:r>
            <a:r>
              <a:rPr lang="en-US" sz="2600" dirty="0">
                <a:latin typeface="Arial"/>
                <a:ea typeface="Arial"/>
                <a:cs typeface="Arial"/>
                <a:sym typeface="Arial"/>
              </a:rPr>
              <a:t>), </a:t>
            </a:r>
            <a:r>
              <a:rPr lang="en-US" sz="2600" dirty="0" smtClean="0">
                <a:latin typeface="Arial"/>
                <a:ea typeface="Arial"/>
                <a:cs typeface="Arial"/>
                <a:sym typeface="Arial"/>
              </a:rPr>
              <a:t>and</a:t>
            </a:r>
          </a:p>
          <a:p>
            <a:pPr marL="38100" lvl="0" indent="0" algn="l" rtl="0">
              <a:lnSpc>
                <a:spcPct val="90000"/>
              </a:lnSpc>
              <a:spcBef>
                <a:spcPts val="1600"/>
              </a:spcBef>
              <a:spcAft>
                <a:spcPts val="0"/>
              </a:spcAft>
              <a:buClr>
                <a:schemeClr val="dk1"/>
              </a:buClr>
              <a:buSzPts val="2600"/>
              <a:buNone/>
            </a:pPr>
            <a:endParaRPr sz="2600" dirty="0"/>
          </a:p>
          <a:p>
            <a:pPr marL="342869" lvl="0" indent="-304769" algn="l" rtl="0">
              <a:lnSpc>
                <a:spcPct val="90000"/>
              </a:lnSpc>
              <a:spcBef>
                <a:spcPts val="1600"/>
              </a:spcBef>
              <a:spcAft>
                <a:spcPts val="0"/>
              </a:spcAft>
              <a:buClr>
                <a:schemeClr val="dk1"/>
              </a:buClr>
              <a:buSzPts val="2600"/>
              <a:buChar char="•"/>
            </a:pPr>
            <a:r>
              <a:rPr lang="en-US" sz="2600" b="1" dirty="0">
                <a:latin typeface="Arial"/>
                <a:ea typeface="Arial"/>
                <a:cs typeface="Arial"/>
                <a:sym typeface="Arial"/>
              </a:rPr>
              <a:t>Effects</a:t>
            </a:r>
            <a:r>
              <a:rPr lang="en-US" sz="2600" dirty="0">
                <a:latin typeface="Arial"/>
                <a:ea typeface="Arial"/>
                <a:cs typeface="Arial"/>
                <a:sym typeface="Arial"/>
              </a:rPr>
              <a:t> (physical, mental, emotional, cognitive, behavioral, social and spiritual changes).</a:t>
            </a:r>
            <a:endParaRPr sz="2600" dirty="0"/>
          </a:p>
          <a:p>
            <a:pPr marL="0" lvl="0" indent="0" algn="l" rtl="0">
              <a:lnSpc>
                <a:spcPct val="90000"/>
              </a:lnSpc>
              <a:spcBef>
                <a:spcPts val="1600"/>
              </a:spcBef>
              <a:spcAft>
                <a:spcPts val="0"/>
              </a:spcAft>
              <a:buClr>
                <a:schemeClr val="dk1"/>
              </a:buClr>
              <a:buSzPts val="2400"/>
              <a:buNone/>
            </a:pPr>
            <a:endParaRPr sz="2600" dirty="0"/>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79"/>
          <p:cNvSpPr txBox="1">
            <a:spLocks noGrp="1"/>
          </p:cNvSpPr>
          <p:nvPr>
            <p:ph type="title"/>
          </p:nvPr>
        </p:nvSpPr>
        <p:spPr>
          <a:xfrm>
            <a:off x="912812" y="204831"/>
            <a:ext cx="10021920" cy="778358"/>
          </a:xfrm>
          <a:prstGeom prst="rect">
            <a:avLst/>
          </a:prstGeom>
          <a:noFill/>
          <a:ln>
            <a:noFill/>
          </a:ln>
        </p:spPr>
        <p:txBody>
          <a:bodyPr spcFirstLastPara="1" wrap="square" lIns="91425" tIns="45700" rIns="91425" bIns="45700" anchor="t" anchorCtr="0">
            <a:noAutofit/>
          </a:bodyPr>
          <a:lstStyle/>
          <a:p>
            <a:pPr lvl="0">
              <a:lnSpc>
                <a:spcPct val="100000"/>
              </a:lnSpc>
              <a:buSzPts val="2799"/>
            </a:pPr>
            <a:r>
              <a:rPr lang="en-US" sz="2400" dirty="0"/>
              <a:t>Harvard’s Project on Human Development in Chicago Neighborhoods (PHDCN) (1994-2005). </a:t>
            </a:r>
          </a:p>
        </p:txBody>
      </p:sp>
      <p:sp>
        <p:nvSpPr>
          <p:cNvPr id="489" name="Google Shape;489;p79"/>
          <p:cNvSpPr txBox="1">
            <a:spLocks noGrp="1"/>
          </p:cNvSpPr>
          <p:nvPr>
            <p:ph type="body" idx="1"/>
          </p:nvPr>
        </p:nvSpPr>
        <p:spPr>
          <a:xfrm>
            <a:off x="608012" y="1147056"/>
            <a:ext cx="11353800" cy="5253745"/>
          </a:xfrm>
          <a:prstGeom prst="rect">
            <a:avLst/>
          </a:prstGeom>
          <a:noFill/>
          <a:ln>
            <a:noFill/>
          </a:ln>
        </p:spPr>
        <p:txBody>
          <a:bodyPr spcFirstLastPara="1" wrap="square" lIns="91425" tIns="45700" rIns="91425" bIns="45700" anchor="t" anchorCtr="0">
            <a:noAutofit/>
          </a:bodyPr>
          <a:lstStyle/>
          <a:p>
            <a:pPr marL="457200" lvl="0" indent="-393700" algn="l" rtl="0">
              <a:lnSpc>
                <a:spcPct val="90000"/>
              </a:lnSpc>
              <a:spcBef>
                <a:spcPts val="600"/>
              </a:spcBef>
              <a:spcAft>
                <a:spcPts val="0"/>
              </a:spcAft>
              <a:buSzPts val="2600"/>
              <a:buChar char="-"/>
            </a:pPr>
            <a:r>
              <a:rPr lang="en-US" sz="2600" dirty="0" smtClean="0"/>
              <a:t>Known </a:t>
            </a:r>
            <a:r>
              <a:rPr lang="en-US" sz="2600" dirty="0" smtClean="0">
                <a:solidFill>
                  <a:srgbClr val="00B0F0"/>
                </a:solidFill>
              </a:rPr>
              <a:t>predictive factors of many social ills</a:t>
            </a:r>
            <a:r>
              <a:rPr lang="en-US" sz="2600" dirty="0" smtClean="0"/>
              <a:t>:</a:t>
            </a:r>
          </a:p>
          <a:p>
            <a:pPr lvl="1" indent="-393700">
              <a:buSzPts val="2600"/>
              <a:buChar char="-"/>
            </a:pPr>
            <a:r>
              <a:rPr lang="en-US" sz="2200" dirty="0" smtClean="0"/>
              <a:t>Concentrated Disadvantage</a:t>
            </a:r>
          </a:p>
          <a:p>
            <a:pPr lvl="1" indent="-393700">
              <a:buSzPts val="2600"/>
              <a:buChar char="-"/>
            </a:pPr>
            <a:r>
              <a:rPr lang="en-US" sz="2200" dirty="0" smtClean="0"/>
              <a:t>Density</a:t>
            </a:r>
          </a:p>
          <a:p>
            <a:pPr lvl="1" indent="-393700">
              <a:buSzPts val="2600"/>
              <a:buChar char="-"/>
            </a:pPr>
            <a:r>
              <a:rPr lang="en-US" sz="2200" dirty="0" smtClean="0"/>
              <a:t>Concentrated Affluence</a:t>
            </a:r>
          </a:p>
          <a:p>
            <a:pPr lvl="1" indent="-393700">
              <a:buSzPts val="2600"/>
              <a:buChar char="-"/>
            </a:pPr>
            <a:r>
              <a:rPr lang="en-US" sz="2200" dirty="0" smtClean="0"/>
              <a:t>% Minority</a:t>
            </a:r>
          </a:p>
          <a:p>
            <a:pPr lvl="1" indent="-393700">
              <a:buSzPts val="2600"/>
              <a:buChar char="-"/>
            </a:pPr>
            <a:r>
              <a:rPr lang="en-US" sz="2200" dirty="0" smtClean="0"/>
              <a:t>Stability</a:t>
            </a:r>
          </a:p>
          <a:p>
            <a:pPr indent="-393700">
              <a:buSzPts val="2600"/>
              <a:buChar char="-"/>
            </a:pPr>
            <a:r>
              <a:rPr lang="en-US" sz="2600" dirty="0" smtClean="0"/>
              <a:t>Key </a:t>
            </a:r>
            <a:r>
              <a:rPr lang="en-US" sz="2600" dirty="0" smtClean="0">
                <a:solidFill>
                  <a:srgbClr val="00B0F0"/>
                </a:solidFill>
              </a:rPr>
              <a:t>protective factors</a:t>
            </a:r>
          </a:p>
          <a:p>
            <a:pPr lvl="1" indent="-393700">
              <a:buSzPts val="2600"/>
              <a:buChar char="-"/>
            </a:pPr>
            <a:r>
              <a:rPr lang="en-US" sz="2200" dirty="0" smtClean="0"/>
              <a:t>Collective Efficacy</a:t>
            </a:r>
          </a:p>
          <a:p>
            <a:pPr lvl="1" indent="-393700">
              <a:buSzPts val="2600"/>
              <a:buChar char="-"/>
            </a:pPr>
            <a:r>
              <a:rPr lang="en-US" sz="2200" dirty="0" smtClean="0"/>
              <a:t>Child-centered Social Control</a:t>
            </a:r>
          </a:p>
          <a:p>
            <a:pPr marL="457200" lvl="0" indent="-393700" algn="l" rtl="0">
              <a:lnSpc>
                <a:spcPct val="90000"/>
              </a:lnSpc>
              <a:spcBef>
                <a:spcPts val="600"/>
              </a:spcBef>
              <a:spcAft>
                <a:spcPts val="0"/>
              </a:spcAft>
              <a:buSzPts val="2600"/>
              <a:buChar char="-"/>
            </a:pPr>
            <a:r>
              <a:rPr lang="en-US" sz="2600" dirty="0" smtClean="0"/>
              <a:t>In </a:t>
            </a:r>
            <a:r>
              <a:rPr lang="en-US" sz="2600" dirty="0"/>
              <a:t>2004, examined </a:t>
            </a:r>
            <a:r>
              <a:rPr lang="en-US" sz="2600" dirty="0" smtClean="0"/>
              <a:t>8,782 </a:t>
            </a:r>
            <a:r>
              <a:rPr lang="en-US" sz="2600" dirty="0"/>
              <a:t>Chicago residents, all 343 neighborhood </a:t>
            </a:r>
            <a:r>
              <a:rPr lang="en-US" sz="2600" dirty="0" smtClean="0"/>
              <a:t>clusters, </a:t>
            </a:r>
            <a:endParaRPr sz="2600" dirty="0"/>
          </a:p>
          <a:p>
            <a:pPr marL="457200" lvl="0" indent="-393700" algn="l" rtl="0">
              <a:lnSpc>
                <a:spcPct val="90000"/>
              </a:lnSpc>
              <a:spcBef>
                <a:spcPts val="0"/>
              </a:spcBef>
              <a:spcAft>
                <a:spcPts val="0"/>
              </a:spcAft>
              <a:buSzPts val="2600"/>
              <a:buChar char="-"/>
            </a:pPr>
            <a:r>
              <a:rPr lang="en-US" sz="2600" dirty="0"/>
              <a:t>Found less child maltreatment when </a:t>
            </a:r>
            <a:r>
              <a:rPr lang="en-US" sz="2600" dirty="0" smtClean="0"/>
              <a:t>protective factors were present. (</a:t>
            </a:r>
            <a:r>
              <a:rPr lang="en-US" sz="2600" dirty="0" smtClean="0">
                <a:solidFill>
                  <a:srgbClr val="FF9900"/>
                </a:solidFill>
              </a:rPr>
              <a:t>read: when people </a:t>
            </a:r>
            <a:r>
              <a:rPr lang="en-US" sz="2600" dirty="0">
                <a:solidFill>
                  <a:srgbClr val="FF9900"/>
                </a:solidFill>
              </a:rPr>
              <a:t>had each other as </a:t>
            </a:r>
            <a:r>
              <a:rPr lang="en-US" sz="2600" dirty="0" smtClean="0">
                <a:solidFill>
                  <a:srgbClr val="FF9900"/>
                </a:solidFill>
              </a:rPr>
              <a:t>resources</a:t>
            </a:r>
            <a:r>
              <a:rPr lang="en-US" sz="2600" dirty="0" smtClean="0"/>
              <a:t>)</a:t>
            </a:r>
            <a:endParaRPr sz="2600" dirty="0"/>
          </a:p>
          <a:p>
            <a:pPr marL="228579" lvl="0" indent="0" algn="l" rtl="0">
              <a:lnSpc>
                <a:spcPct val="100000"/>
              </a:lnSpc>
              <a:spcBef>
                <a:spcPts val="0"/>
              </a:spcBef>
              <a:spcAft>
                <a:spcPts val="0"/>
              </a:spcAft>
              <a:buSzPts val="2799"/>
              <a:buNone/>
            </a:pPr>
            <a:endParaRPr sz="2600" dirty="0"/>
          </a:p>
          <a:p>
            <a:pPr marL="228579"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502874" lvl="1" indent="-101579" algn="l" rtl="0">
              <a:lnSpc>
                <a:spcPct val="90000"/>
              </a:lnSpc>
              <a:spcBef>
                <a:spcPts val="600"/>
              </a:spcBef>
              <a:spcAft>
                <a:spcPts val="0"/>
              </a:spcAft>
              <a:buSzPts val="2000"/>
              <a:buNone/>
            </a:pPr>
            <a:endParaRPr sz="2600" dirty="0"/>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80"/>
          <p:cNvSpPr txBox="1">
            <a:spLocks noGrp="1"/>
          </p:cNvSpPr>
          <p:nvPr>
            <p:ph type="title"/>
          </p:nvPr>
        </p:nvSpPr>
        <p:spPr>
          <a:xfrm>
            <a:off x="760410" y="373626"/>
            <a:ext cx="11201401" cy="393290"/>
          </a:xfrm>
          <a:prstGeom prst="rect">
            <a:avLst/>
          </a:prstGeom>
          <a:noFill/>
          <a:ln>
            <a:noFill/>
          </a:ln>
        </p:spPr>
        <p:txBody>
          <a:bodyPr spcFirstLastPara="1" wrap="square" lIns="91425" tIns="45700" rIns="91425" bIns="45700" anchor="t" anchorCtr="0">
            <a:noAutofit/>
          </a:bodyPr>
          <a:lstStyle/>
          <a:p>
            <a:pPr lvl="0">
              <a:lnSpc>
                <a:spcPct val="100000"/>
              </a:lnSpc>
              <a:buSzPts val="2400"/>
            </a:pPr>
            <a:r>
              <a:rPr lang="en-US" sz="3200" dirty="0" smtClean="0"/>
              <a:t>Does </a:t>
            </a:r>
            <a:r>
              <a:rPr lang="en-US" sz="3200" dirty="0"/>
              <a:t>context matter in Washington State?</a:t>
            </a:r>
          </a:p>
        </p:txBody>
      </p:sp>
      <p:sp>
        <p:nvSpPr>
          <p:cNvPr id="495" name="Google Shape;495;p80"/>
          <p:cNvSpPr txBox="1">
            <a:spLocks noGrp="1"/>
          </p:cNvSpPr>
          <p:nvPr>
            <p:ph type="body" idx="1"/>
          </p:nvPr>
        </p:nvSpPr>
        <p:spPr>
          <a:xfrm>
            <a:off x="760410" y="1147055"/>
            <a:ext cx="11201401" cy="54494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600" dirty="0" smtClean="0"/>
              <a:t>In </a:t>
            </a:r>
            <a:r>
              <a:rPr lang="en-US" sz="2600" dirty="0"/>
              <a:t>2009-2011, </a:t>
            </a:r>
            <a:endParaRPr lang="en-US" sz="2600" dirty="0" smtClean="0"/>
          </a:p>
          <a:p>
            <a:pPr marL="0" lvl="0" indent="0" algn="l" rtl="0">
              <a:lnSpc>
                <a:spcPct val="100000"/>
              </a:lnSpc>
              <a:spcBef>
                <a:spcPts val="0"/>
              </a:spcBef>
              <a:spcAft>
                <a:spcPts val="0"/>
              </a:spcAft>
              <a:buSzPts val="2400"/>
              <a:buNone/>
            </a:pPr>
            <a:endParaRPr sz="2600" dirty="0"/>
          </a:p>
          <a:p>
            <a:pPr marL="514350" lvl="0" indent="-514350" algn="l" rtl="0">
              <a:lnSpc>
                <a:spcPct val="100000"/>
              </a:lnSpc>
              <a:spcBef>
                <a:spcPts val="0"/>
              </a:spcBef>
              <a:spcAft>
                <a:spcPts val="0"/>
              </a:spcAft>
              <a:buSzPts val="2600"/>
              <a:buFont typeface="+mj-lt"/>
              <a:buAutoNum type="arabicPeriod"/>
            </a:pPr>
            <a:r>
              <a:rPr lang="en-US" sz="2600" dirty="0" smtClean="0">
                <a:solidFill>
                  <a:srgbClr val="00B0F0"/>
                </a:solidFill>
              </a:rPr>
              <a:t>Examined:</a:t>
            </a:r>
            <a:r>
              <a:rPr lang="en-US" sz="2600" dirty="0" smtClean="0"/>
              <a:t> </a:t>
            </a:r>
            <a:r>
              <a:rPr lang="en-US" sz="2600" dirty="0"/>
              <a:t>adults and children in 118 </a:t>
            </a:r>
            <a:r>
              <a:rPr lang="en-US" sz="2600" dirty="0" smtClean="0"/>
              <a:t>communities.</a:t>
            </a:r>
            <a:endParaRPr lang="en-US" sz="2600" dirty="0"/>
          </a:p>
          <a:p>
            <a:pPr marL="514350" lvl="0" indent="-514350" algn="l" rtl="0">
              <a:lnSpc>
                <a:spcPct val="100000"/>
              </a:lnSpc>
              <a:spcBef>
                <a:spcPts val="0"/>
              </a:spcBef>
              <a:spcAft>
                <a:spcPts val="0"/>
              </a:spcAft>
              <a:buSzPts val="2600"/>
              <a:buFont typeface="+mj-lt"/>
              <a:buAutoNum type="arabicPeriod"/>
            </a:pPr>
            <a:r>
              <a:rPr lang="en-US" sz="2600" dirty="0" smtClean="0">
                <a:solidFill>
                  <a:srgbClr val="00B0F0"/>
                </a:solidFill>
              </a:rPr>
              <a:t>Found</a:t>
            </a:r>
            <a:r>
              <a:rPr lang="en-US" sz="2600" dirty="0"/>
              <a:t>: Community processes act as a buffer against known predictive factors (ACEs, poverty and race/ethnic composition</a:t>
            </a:r>
            <a:r>
              <a:rPr lang="en-US" sz="2600" dirty="0" smtClean="0"/>
              <a:t>) for different outcomes:</a:t>
            </a:r>
            <a:endParaRPr lang="en-US" sz="2600" dirty="0"/>
          </a:p>
          <a:p>
            <a:pPr lvl="1" indent="-457200">
              <a:lnSpc>
                <a:spcPct val="100000"/>
              </a:lnSpc>
              <a:spcBef>
                <a:spcPts val="0"/>
              </a:spcBef>
              <a:buSzPts val="2600"/>
              <a:buFont typeface="+mj-lt"/>
              <a:buAutoNum type="alphaLcParenR"/>
            </a:pPr>
            <a:r>
              <a:rPr lang="en-US" sz="2200" dirty="0" smtClean="0"/>
              <a:t>mental </a:t>
            </a:r>
            <a:r>
              <a:rPr lang="en-US" sz="2200" dirty="0"/>
              <a:t>and physical </a:t>
            </a:r>
            <a:r>
              <a:rPr lang="en-US" sz="2200" dirty="0" smtClean="0"/>
              <a:t>health,</a:t>
            </a:r>
          </a:p>
          <a:p>
            <a:pPr lvl="1" indent="-457200">
              <a:lnSpc>
                <a:spcPct val="100000"/>
              </a:lnSpc>
              <a:spcBef>
                <a:spcPts val="0"/>
              </a:spcBef>
              <a:buSzPts val="2600"/>
              <a:buFont typeface="+mj-lt"/>
              <a:buAutoNum type="alphaLcParenR"/>
            </a:pPr>
            <a:r>
              <a:rPr lang="en-US" sz="2600" b="1" dirty="0" smtClean="0"/>
              <a:t>school performance</a:t>
            </a:r>
            <a:r>
              <a:rPr lang="en-US" sz="2600" dirty="0" smtClean="0"/>
              <a:t>,</a:t>
            </a:r>
          </a:p>
          <a:p>
            <a:pPr lvl="1" indent="-457200">
              <a:lnSpc>
                <a:spcPct val="100000"/>
              </a:lnSpc>
              <a:spcBef>
                <a:spcPts val="0"/>
              </a:spcBef>
              <a:buSzPts val="2600"/>
              <a:buFont typeface="+mj-lt"/>
              <a:buAutoNum type="alphaLcParenR"/>
            </a:pPr>
            <a:r>
              <a:rPr lang="en-US" sz="2600" dirty="0" smtClean="0"/>
              <a:t>ability </a:t>
            </a:r>
            <a:r>
              <a:rPr lang="en-US" sz="2600" dirty="0"/>
              <a:t>to work </a:t>
            </a:r>
            <a:r>
              <a:rPr lang="en-US" sz="2600" dirty="0" smtClean="0"/>
              <a:t>and</a:t>
            </a:r>
          </a:p>
          <a:p>
            <a:pPr lvl="1" indent="-457200">
              <a:lnSpc>
                <a:spcPct val="100000"/>
              </a:lnSpc>
              <a:spcBef>
                <a:spcPts val="0"/>
              </a:spcBef>
              <a:buSzPts val="2600"/>
              <a:buFont typeface="+mj-lt"/>
              <a:buAutoNum type="alphaLcParenR"/>
            </a:pPr>
            <a:r>
              <a:rPr lang="en-US" sz="2600" b="1" dirty="0" smtClean="0"/>
              <a:t>coping </a:t>
            </a:r>
            <a:r>
              <a:rPr lang="en-US" sz="2600" b="1" dirty="0"/>
              <a:t>behaviors</a:t>
            </a:r>
            <a:endParaRPr sz="2600" dirty="0"/>
          </a:p>
          <a:p>
            <a:pPr marL="514350" lvl="0" indent="-514350" algn="l" rtl="0">
              <a:lnSpc>
                <a:spcPct val="100000"/>
              </a:lnSpc>
              <a:spcBef>
                <a:spcPts val="0"/>
              </a:spcBef>
              <a:spcAft>
                <a:spcPts val="0"/>
              </a:spcAft>
              <a:buSzPts val="2600"/>
              <a:buFont typeface="+mj-lt"/>
              <a:buAutoNum type="arabicPeriod"/>
            </a:pPr>
            <a:r>
              <a:rPr lang="en-US" sz="2600" dirty="0" smtClean="0"/>
              <a:t>Contextual </a:t>
            </a:r>
            <a:r>
              <a:rPr lang="en-US" sz="2600" dirty="0"/>
              <a:t>and individual resilience together have significant effects for adults, </a:t>
            </a:r>
            <a:r>
              <a:rPr lang="en-US" sz="2600" b="1" dirty="0"/>
              <a:t>only contextual resilience for youth</a:t>
            </a:r>
            <a:r>
              <a:rPr lang="en-US" sz="2600" dirty="0"/>
              <a:t>. </a:t>
            </a: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99" dirty="0">
                <a:solidFill>
                  <a:schemeClr val="bg1"/>
                </a:solidFill>
              </a:rPr>
              <a:t>PCEs: Positive Childhood Experiences</a:t>
            </a:r>
            <a:r>
              <a:rPr lang="en-US" dirty="0">
                <a:solidFill>
                  <a:schemeClr val="bg1"/>
                </a:solidFill>
              </a:rPr>
              <a:t/>
            </a:r>
            <a:br>
              <a:rPr lang="en-US" dirty="0">
                <a:solidFill>
                  <a:schemeClr val="bg1"/>
                </a:solidFill>
              </a:rPr>
            </a:br>
            <a:r>
              <a:rPr lang="en-US" dirty="0" smtClean="0">
                <a:solidFill>
                  <a:schemeClr val="bg1"/>
                </a:solidFill>
              </a:rPr>
              <a:t>	(</a:t>
            </a:r>
            <a:r>
              <a:rPr lang="en-US" dirty="0" err="1">
                <a:solidFill>
                  <a:schemeClr val="bg1"/>
                </a:solidFill>
              </a:rPr>
              <a:t>Bethell</a:t>
            </a:r>
            <a:r>
              <a:rPr lang="en-US" dirty="0">
                <a:solidFill>
                  <a:schemeClr val="bg1"/>
                </a:solidFill>
              </a:rPr>
              <a:t>, Jones, </a:t>
            </a:r>
            <a:r>
              <a:rPr lang="en-US" dirty="0" err="1">
                <a:solidFill>
                  <a:schemeClr val="bg1"/>
                </a:solidFill>
              </a:rPr>
              <a:t>Gombojav</a:t>
            </a:r>
            <a:r>
              <a:rPr lang="en-US" dirty="0">
                <a:solidFill>
                  <a:schemeClr val="bg1"/>
                </a:solidFill>
              </a:rPr>
              <a:t>, </a:t>
            </a:r>
            <a:r>
              <a:rPr lang="en-US" dirty="0" err="1">
                <a:solidFill>
                  <a:schemeClr val="bg1"/>
                </a:solidFill>
              </a:rPr>
              <a:t>Linkenbach</a:t>
            </a:r>
            <a:r>
              <a:rPr lang="en-US" dirty="0">
                <a:solidFill>
                  <a:schemeClr val="bg1"/>
                </a:solidFill>
              </a:rPr>
              <a:t>, &amp; Sege, 2019)</a:t>
            </a:r>
          </a:p>
        </p:txBody>
      </p:sp>
      <p:sp>
        <p:nvSpPr>
          <p:cNvPr id="3" name="Content Placeholder 2"/>
          <p:cNvSpPr>
            <a:spLocks noGrp="1"/>
          </p:cNvSpPr>
          <p:nvPr>
            <p:ph sz="quarter" idx="10"/>
          </p:nvPr>
        </p:nvSpPr>
        <p:spPr>
          <a:xfrm>
            <a:off x="172332" y="1122562"/>
            <a:ext cx="7194721" cy="5447998"/>
          </a:xfrm>
        </p:spPr>
        <p:txBody>
          <a:bodyPr>
            <a:normAutofit/>
          </a:bodyPr>
          <a:lstStyle/>
          <a:p>
            <a:pPr marL="231775" indent="-231775" defTabSz="231775">
              <a:lnSpc>
                <a:spcPct val="150000"/>
              </a:lnSpc>
            </a:pPr>
            <a:r>
              <a:rPr lang="en-US" sz="2600" dirty="0"/>
              <a:t>Able to talk with my family about my feelings</a:t>
            </a:r>
            <a:r>
              <a:rPr lang="en-US" sz="2600" dirty="0" smtClean="0"/>
              <a:t>.</a:t>
            </a:r>
          </a:p>
          <a:p>
            <a:pPr marL="231775" indent="-231775" defTabSz="231775">
              <a:lnSpc>
                <a:spcPct val="150000"/>
              </a:lnSpc>
            </a:pPr>
            <a:r>
              <a:rPr lang="en-US" sz="2600" dirty="0" smtClean="0"/>
              <a:t>Family </a:t>
            </a:r>
            <a:r>
              <a:rPr lang="en-US" sz="2600" dirty="0"/>
              <a:t>stood by me during difficult times</a:t>
            </a:r>
            <a:r>
              <a:rPr lang="en-US" sz="2600" dirty="0" smtClean="0"/>
              <a:t>.</a:t>
            </a:r>
          </a:p>
          <a:p>
            <a:pPr marL="231775" indent="-231775" defTabSz="231775">
              <a:lnSpc>
                <a:spcPct val="150000"/>
              </a:lnSpc>
            </a:pPr>
            <a:r>
              <a:rPr lang="en-US" sz="2600" dirty="0" smtClean="0"/>
              <a:t>Enjoyed </a:t>
            </a:r>
            <a:r>
              <a:rPr lang="en-US" sz="2600" dirty="0"/>
              <a:t>participating in community traditions</a:t>
            </a:r>
            <a:r>
              <a:rPr lang="en-US" sz="2600" dirty="0" smtClean="0"/>
              <a:t>.</a:t>
            </a:r>
          </a:p>
          <a:p>
            <a:pPr marL="231775" indent="-231775" defTabSz="231775">
              <a:lnSpc>
                <a:spcPct val="150000"/>
              </a:lnSpc>
            </a:pPr>
            <a:r>
              <a:rPr lang="en-US" sz="2600" dirty="0" smtClean="0"/>
              <a:t>Sense </a:t>
            </a:r>
            <a:r>
              <a:rPr lang="en-US" sz="2600" dirty="0"/>
              <a:t>of belonging in high school.</a:t>
            </a:r>
          </a:p>
          <a:p>
            <a:pPr marL="231775" indent="-231775" defTabSz="231775">
              <a:lnSpc>
                <a:spcPct val="150000"/>
              </a:lnSpc>
            </a:pPr>
            <a:r>
              <a:rPr lang="en-US" sz="2600" dirty="0"/>
              <a:t>S</a:t>
            </a:r>
            <a:r>
              <a:rPr lang="en-US" sz="2600" dirty="0" smtClean="0"/>
              <a:t>upported </a:t>
            </a:r>
            <a:r>
              <a:rPr lang="en-US" sz="2600" dirty="0"/>
              <a:t>by friends.</a:t>
            </a:r>
          </a:p>
          <a:p>
            <a:pPr marL="231775" indent="-231775" defTabSz="231775">
              <a:lnSpc>
                <a:spcPct val="150000"/>
              </a:lnSpc>
            </a:pPr>
            <a:r>
              <a:rPr lang="en-US" sz="2600" dirty="0" smtClean="0"/>
              <a:t>Two </a:t>
            </a:r>
            <a:r>
              <a:rPr lang="en-US" sz="2600" dirty="0"/>
              <a:t>non-parent adults who took a genuine interest in me.</a:t>
            </a:r>
          </a:p>
          <a:p>
            <a:pPr marL="231775" indent="-231775" defTabSz="231775">
              <a:lnSpc>
                <a:spcPct val="150000"/>
              </a:lnSpc>
            </a:pPr>
            <a:r>
              <a:rPr lang="en-US" sz="2600" dirty="0"/>
              <a:t>S</a:t>
            </a:r>
            <a:r>
              <a:rPr lang="en-US" sz="2600" dirty="0" smtClean="0"/>
              <a:t>afe </a:t>
            </a:r>
            <a:r>
              <a:rPr lang="en-US" sz="2600" dirty="0"/>
              <a:t>and protected by an adult in my home.</a:t>
            </a:r>
          </a:p>
          <a:p>
            <a:pPr marL="0" indent="0">
              <a:buNone/>
            </a:pPr>
            <a:endParaRPr lang="en-US" dirty="0"/>
          </a:p>
        </p:txBody>
      </p:sp>
      <p:pic>
        <p:nvPicPr>
          <p:cNvPr id="4" name="Picture 2" descr="Positive-Childhood-Experiences-Depression-Mental-Heal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7054" y="1122562"/>
            <a:ext cx="4630968"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47062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81"/>
          <p:cNvSpPr txBox="1">
            <a:spLocks noGrp="1"/>
          </p:cNvSpPr>
          <p:nvPr>
            <p:ph type="title"/>
          </p:nvPr>
        </p:nvSpPr>
        <p:spPr>
          <a:xfrm>
            <a:off x="836612" y="204831"/>
            <a:ext cx="10098121"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a:t/>
            </a:r>
            <a:br>
              <a:rPr lang="en-US" sz="2519"/>
            </a:br>
            <a:r>
              <a:rPr lang="en-US" sz="2519"/>
              <a:t>WHAT CAN WE DO ABOUT THIS RESILIENCE FACTOR?</a:t>
            </a:r>
            <a:endParaRPr/>
          </a:p>
        </p:txBody>
      </p:sp>
      <p:sp>
        <p:nvSpPr>
          <p:cNvPr id="501" name="Google Shape;501;p81"/>
          <p:cNvSpPr txBox="1">
            <a:spLocks noGrp="1"/>
          </p:cNvSpPr>
          <p:nvPr>
            <p:ph type="body" idx="1"/>
          </p:nvPr>
        </p:nvSpPr>
        <p:spPr>
          <a:xfrm>
            <a:off x="466767" y="1143000"/>
            <a:ext cx="11283799" cy="54494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600" dirty="0" smtClean="0"/>
              <a:t>So </a:t>
            </a:r>
            <a:r>
              <a:rPr lang="en-US" sz="2600" dirty="0"/>
              <a:t>much is out of our control. What’s in our control?</a:t>
            </a:r>
            <a:endParaRPr sz="2600" dirty="0"/>
          </a:p>
          <a:p>
            <a:pPr marL="0" lvl="0" indent="0" algn="l" rtl="0">
              <a:lnSpc>
                <a:spcPct val="100000"/>
              </a:lnSpc>
              <a:spcBef>
                <a:spcPts val="0"/>
              </a:spcBef>
              <a:spcAft>
                <a:spcPts val="0"/>
              </a:spcAft>
              <a:buSzPts val="2400"/>
              <a:buNone/>
            </a:pPr>
            <a:endParaRPr sz="2600" dirty="0"/>
          </a:p>
          <a:p>
            <a:pPr marL="457159" lvl="0" indent="-469859" algn="l" rtl="0">
              <a:lnSpc>
                <a:spcPct val="100000"/>
              </a:lnSpc>
              <a:spcBef>
                <a:spcPts val="0"/>
              </a:spcBef>
              <a:spcAft>
                <a:spcPts val="0"/>
              </a:spcAft>
              <a:buSzPts val="2600"/>
              <a:buFont typeface="Arial"/>
              <a:buAutoNum type="arabicPeriod"/>
            </a:pPr>
            <a:r>
              <a:rPr lang="en-US" sz="2600" b="1" dirty="0"/>
              <a:t>Understand</a:t>
            </a:r>
            <a:r>
              <a:rPr lang="en-US" sz="2600" dirty="0"/>
              <a:t> resilience is not built in isolation. </a:t>
            </a:r>
            <a:endParaRPr sz="2600" dirty="0"/>
          </a:p>
          <a:p>
            <a:pPr marL="465095" lvl="1" indent="0" algn="l" rtl="0">
              <a:lnSpc>
                <a:spcPct val="90000"/>
              </a:lnSpc>
              <a:spcBef>
                <a:spcPts val="600"/>
              </a:spcBef>
              <a:spcAft>
                <a:spcPts val="0"/>
              </a:spcAft>
              <a:buSzPts val="2000"/>
              <a:buNone/>
            </a:pPr>
            <a:r>
              <a:rPr lang="en-US" sz="2600" dirty="0"/>
              <a:t>It is TAUGHT, MODELED and PROMOTED.</a:t>
            </a:r>
            <a:endParaRPr sz="2600" dirty="0"/>
          </a:p>
          <a:p>
            <a:pPr marL="457159" lvl="0" indent="-469859" algn="l" rtl="0">
              <a:lnSpc>
                <a:spcPct val="100000"/>
              </a:lnSpc>
              <a:spcBef>
                <a:spcPts val="0"/>
              </a:spcBef>
              <a:spcAft>
                <a:spcPts val="0"/>
              </a:spcAft>
              <a:buSzPts val="2600"/>
              <a:buFont typeface="Arial"/>
              <a:buAutoNum type="arabicPeriod"/>
            </a:pPr>
            <a:r>
              <a:rPr lang="en-US" sz="2600" b="1" dirty="0"/>
              <a:t>Acknowledge</a:t>
            </a:r>
            <a:r>
              <a:rPr lang="en-US" sz="2600" dirty="0"/>
              <a:t> small steps as building blocks. (READ: Small Wins)</a:t>
            </a:r>
            <a:endParaRPr sz="2600" dirty="0"/>
          </a:p>
          <a:p>
            <a:pPr marL="457159" lvl="0" indent="-304759" algn="l" rtl="0">
              <a:lnSpc>
                <a:spcPct val="100000"/>
              </a:lnSpc>
              <a:spcBef>
                <a:spcPts val="0"/>
              </a:spcBef>
              <a:spcAft>
                <a:spcPts val="0"/>
              </a:spcAft>
              <a:buSzPts val="2400"/>
              <a:buFont typeface="Arial"/>
              <a:buNone/>
            </a:pPr>
            <a:endParaRPr sz="2600" dirty="0"/>
          </a:p>
          <a:p>
            <a:pPr marL="0" lvl="0" indent="0" algn="l" rtl="0">
              <a:lnSpc>
                <a:spcPct val="100000"/>
              </a:lnSpc>
              <a:spcBef>
                <a:spcPts val="0"/>
              </a:spcBef>
              <a:spcAft>
                <a:spcPts val="0"/>
              </a:spcAft>
              <a:buSzPts val="2400"/>
              <a:buNone/>
            </a:pPr>
            <a:r>
              <a:rPr lang="en-US" sz="2600" dirty="0"/>
              <a:t>Consider </a:t>
            </a:r>
            <a:r>
              <a:rPr lang="en-US" sz="2600" dirty="0">
                <a:solidFill>
                  <a:srgbClr val="00B0F0"/>
                </a:solidFill>
              </a:rPr>
              <a:t>“self”-care</a:t>
            </a:r>
            <a:r>
              <a:rPr lang="en-US" sz="2600" dirty="0"/>
              <a:t> and </a:t>
            </a:r>
            <a:r>
              <a:rPr lang="en-US" sz="2600" dirty="0">
                <a:solidFill>
                  <a:srgbClr val="00B050"/>
                </a:solidFill>
              </a:rPr>
              <a:t>resilience</a:t>
            </a:r>
            <a:r>
              <a:rPr lang="en-US" sz="2600" dirty="0"/>
              <a:t> (ingredients for self-regulation, modeling of self-regulation and co-regulation). </a:t>
            </a: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r>
              <a:rPr lang="en-US" sz="2600" dirty="0"/>
              <a:t>For now consider small things you have done to create a resilient environment? Did you smile, show empathy or otherwise serve as the “healthy” emotionally-regulated colleague/adult today?</a:t>
            </a:r>
            <a:endParaRPr sz="2600" dirty="0"/>
          </a:p>
          <a:p>
            <a:pPr marL="0" lvl="0" indent="0" algn="l" rtl="0">
              <a:lnSpc>
                <a:spcPct val="100000"/>
              </a:lnSpc>
              <a:spcBef>
                <a:spcPts val="0"/>
              </a:spcBef>
              <a:spcAft>
                <a:spcPts val="0"/>
              </a:spcAft>
              <a:buSzPts val="2400"/>
              <a:buNone/>
            </a:pPr>
            <a:endParaRPr sz="2600"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201035" y="508000"/>
            <a:ext cx="1218882" cy="509993"/>
          </a:xfrm>
          <a:prstGeom prst="rect">
            <a:avLst/>
          </a:prstGeom>
        </p:spPr>
      </p:pic>
      <p:pic>
        <p:nvPicPr>
          <p:cNvPr id="3" name="Picture 2"/>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10117"/>
            <a:ext cx="2437765" cy="2437765"/>
          </a:xfrm>
          <a:prstGeom prst="rect">
            <a:avLst/>
          </a:prstGeom>
        </p:spPr>
      </p:pic>
      <p:sp>
        <p:nvSpPr>
          <p:cNvPr id="4" name="Rectangle 3"/>
          <p:cNvSpPr/>
          <p:nvPr>
            <p:custDataLst>
              <p:tags r:id="rId4"/>
            </p:custDataLst>
          </p:nvPr>
        </p:nvSpPr>
        <p:spPr>
          <a:xfrm>
            <a:off x="3199765" y="2571750"/>
            <a:ext cx="848106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mtClean="0">
                <a:solidFill>
                  <a:srgbClr val="5B5B5B"/>
                </a:solidFill>
              </a:rPr>
              <a:t>How familiar are you with 
Adverse Childhood Experiences (ACEs)?
</a:t>
            </a:r>
            <a:endParaRPr lang="en-US" sz="3600" b="1">
              <a:solidFill>
                <a:srgbClr val="5B5B5B"/>
              </a:solidFill>
            </a:endParaRPr>
          </a:p>
        </p:txBody>
      </p:sp>
      <p:sp>
        <p:nvSpPr>
          <p:cNvPr id="5" name="Rectangle 4"/>
          <p:cNvSpPr/>
          <p:nvPr>
            <p:custDataLst>
              <p:tags r:id="rId5"/>
            </p:custDataLst>
          </p:nvPr>
        </p:nvSpPr>
        <p:spPr>
          <a:xfrm>
            <a:off x="3199765" y="6096000"/>
            <a:ext cx="8735060" cy="50999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smtClean="0">
                <a:solidFill>
                  <a:srgbClr val="5B5B5B"/>
                </a:solidFill>
              </a:rPr>
              <a:t>ⓘ</a:t>
            </a:r>
            <a:r>
              <a:rPr lang="en-US" smtClean="0">
                <a:solidFill>
                  <a:srgbClr val="5B5B5B"/>
                </a:solidFill>
              </a:rPr>
              <a:t> Start presenting to display the poll results on this slide.</a:t>
            </a:r>
            <a:endParaRPr lang="en-US">
              <a:solidFill>
                <a:srgbClr val="5B5B5B"/>
              </a:solidFill>
            </a:endParaRPr>
          </a:p>
        </p:txBody>
      </p:sp>
    </p:spTree>
    <p:custDataLst>
      <p:tags r:id="rId1"/>
    </p:custDataLst>
    <p:extLst>
      <p:ext uri="{BB962C8B-B14F-4D97-AF65-F5344CB8AC3E}">
        <p14:creationId xmlns:p14="http://schemas.microsoft.com/office/powerpoint/2010/main" val="35076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82"/>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000"/>
              <a:buFont typeface="Arial"/>
              <a:buNone/>
            </a:pPr>
            <a:r>
              <a:rPr lang="en-US"/>
              <a:t/>
            </a:r>
            <a:br>
              <a:rPr lang="en-US"/>
            </a:br>
            <a:r>
              <a:rPr lang="en-US"/>
              <a:t>WE GET THIS IN BABIES, BUT AS WE GET OLDER WE FORGET</a:t>
            </a:r>
            <a:endParaRPr/>
          </a:p>
        </p:txBody>
      </p:sp>
      <p:pic>
        <p:nvPicPr>
          <p:cNvPr id="507" name="Google Shape;507;p82" descr="Strategies: Communication and Behaviour By Guest Blogger Rachel McNamara |  My Puzzling Piece: A Glance Into MY Puzzling Existance"/>
          <p:cNvPicPr preferRelativeResize="0"/>
          <p:nvPr/>
        </p:nvPicPr>
        <p:blipFill rotWithShape="1">
          <a:blip r:embed="rId3">
            <a:alphaModFix/>
          </a:blip>
          <a:srcRect/>
          <a:stretch/>
        </p:blipFill>
        <p:spPr>
          <a:xfrm>
            <a:off x="1091934" y="2057400"/>
            <a:ext cx="10062540" cy="3474720"/>
          </a:xfrm>
          <a:prstGeom prst="rect">
            <a:avLst/>
          </a:prstGeom>
          <a:noFill/>
          <a:ln>
            <a:noFill/>
          </a:ln>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83"/>
          <p:cNvSpPr txBox="1">
            <a:spLocks noGrp="1"/>
          </p:cNvSpPr>
          <p:nvPr>
            <p:ph type="title"/>
          </p:nvPr>
        </p:nvSpPr>
        <p:spPr>
          <a:xfrm>
            <a:off x="912812" y="204831"/>
            <a:ext cx="1074420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a:t/>
            </a:r>
            <a:br>
              <a:rPr lang="en-US" sz="2519"/>
            </a:br>
            <a:r>
              <a:rPr lang="en-US" sz="2790"/>
              <a:t>VOICES OF STUDENTS: LEARNED COPING SKILLS</a:t>
            </a:r>
            <a:endParaRPr/>
          </a:p>
        </p:txBody>
      </p:sp>
      <p:sp>
        <p:nvSpPr>
          <p:cNvPr id="513" name="Google Shape;513;p83"/>
          <p:cNvSpPr txBox="1">
            <a:spLocks noGrp="1"/>
          </p:cNvSpPr>
          <p:nvPr>
            <p:ph type="body" idx="1"/>
          </p:nvPr>
        </p:nvSpPr>
        <p:spPr>
          <a:xfrm>
            <a:off x="2894012" y="5257800"/>
            <a:ext cx="5486400" cy="62595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799"/>
              <a:buNone/>
            </a:pPr>
            <a:r>
              <a:rPr lang="en-US" sz="2799"/>
              <a:t>Past trauma informs response</a:t>
            </a:r>
            <a:endParaRPr/>
          </a:p>
        </p:txBody>
      </p:sp>
      <p:pic>
        <p:nvPicPr>
          <p:cNvPr id="514" name="Google Shape;514;p83" descr="Image result for fight flight freeze"/>
          <p:cNvPicPr preferRelativeResize="0"/>
          <p:nvPr/>
        </p:nvPicPr>
        <p:blipFill rotWithShape="1">
          <a:blip r:embed="rId3">
            <a:alphaModFix/>
          </a:blip>
          <a:srcRect/>
          <a:stretch/>
        </p:blipFill>
        <p:spPr>
          <a:xfrm>
            <a:off x="1065212" y="2057400"/>
            <a:ext cx="7086600" cy="2515111"/>
          </a:xfrm>
          <a:prstGeom prst="rect">
            <a:avLst/>
          </a:prstGeom>
          <a:noFill/>
          <a:ln>
            <a:noFill/>
          </a:ln>
        </p:spPr>
      </p:pic>
      <p:sp>
        <p:nvSpPr>
          <p:cNvPr id="515" name="Google Shape;515;p83"/>
          <p:cNvSpPr txBox="1"/>
          <p:nvPr/>
        </p:nvSpPr>
        <p:spPr>
          <a:xfrm>
            <a:off x="8498567" y="2278743"/>
            <a:ext cx="2209800" cy="3416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800" b="1" i="0" u="none" strike="noStrike" cap="none">
                <a:solidFill>
                  <a:srgbClr val="7030A0"/>
                </a:solidFill>
                <a:latin typeface="Arial"/>
                <a:ea typeface="Arial"/>
                <a:cs typeface="Arial"/>
                <a:sym typeface="Arial"/>
              </a:rPr>
              <a:t>FAWN</a:t>
            </a:r>
            <a:endParaRPr/>
          </a:p>
        </p:txBody>
      </p:sp>
      <p:pic>
        <p:nvPicPr>
          <p:cNvPr id="516" name="Google Shape;516;p83"/>
          <p:cNvPicPr preferRelativeResize="0"/>
          <p:nvPr/>
        </p:nvPicPr>
        <p:blipFill rotWithShape="1">
          <a:blip r:embed="rId4">
            <a:alphaModFix/>
          </a:blip>
          <a:srcRect/>
          <a:stretch/>
        </p:blipFill>
        <p:spPr>
          <a:xfrm>
            <a:off x="8498567" y="2620375"/>
            <a:ext cx="1786845" cy="2078925"/>
          </a:xfrm>
          <a:prstGeom prst="rect">
            <a:avLst/>
          </a:prstGeom>
          <a:noFill/>
          <a:ln>
            <a:noFill/>
          </a:ln>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4"/>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a:t>THE BRAIN- AN ACCESSIBLE MODEL TO UNDERSTANDING EMOTIONAL REGULATION</a:t>
            </a:r>
            <a:endParaRPr sz="2519"/>
          </a:p>
        </p:txBody>
      </p:sp>
      <p:sp>
        <p:nvSpPr>
          <p:cNvPr id="522" name="Google Shape;522;p84"/>
          <p:cNvSpPr txBox="1">
            <a:spLocks noGrp="1"/>
          </p:cNvSpPr>
          <p:nvPr>
            <p:ph type="body" idx="1"/>
          </p:nvPr>
        </p:nvSpPr>
        <p:spPr>
          <a:xfrm>
            <a:off x="968083" y="1266118"/>
            <a:ext cx="10455726" cy="5449417"/>
          </a:xfrm>
          <a:prstGeom prst="rect">
            <a:avLst/>
          </a:prstGeom>
          <a:noFill/>
          <a:ln>
            <a:noFill/>
          </a:ln>
        </p:spPr>
        <p:txBody>
          <a:bodyPr spcFirstLastPara="1" wrap="square" lIns="91425" tIns="45700" rIns="91425" bIns="45700" anchor="t" anchorCtr="0">
            <a:noAutofit/>
          </a:bodyPr>
          <a:lstStyle/>
          <a:p>
            <a:pPr marL="457159" marR="0" lvl="0" indent="-304759" algn="l" rtl="0">
              <a:lnSpc>
                <a:spcPct val="100000"/>
              </a:lnSpc>
              <a:spcBef>
                <a:spcPts val="0"/>
              </a:spcBef>
              <a:spcAft>
                <a:spcPts val="0"/>
              </a:spcAft>
              <a:buClr>
                <a:srgbClr val="0061AF"/>
              </a:buClr>
              <a:buSzPts val="2400"/>
              <a:buFont typeface="Arial"/>
              <a:buNone/>
            </a:pPr>
            <a:endParaRPr/>
          </a:p>
          <a:p>
            <a:pPr marL="0" lvl="0" indent="0" algn="l" rtl="0">
              <a:lnSpc>
                <a:spcPct val="100000"/>
              </a:lnSpc>
              <a:spcBef>
                <a:spcPts val="0"/>
              </a:spcBef>
              <a:spcAft>
                <a:spcPts val="0"/>
              </a:spcAft>
              <a:buSzPts val="2400"/>
              <a:buNone/>
            </a:pPr>
            <a:r>
              <a:rPr lang="en-US" u="sng">
                <a:solidFill>
                  <a:schemeClr val="hlink"/>
                </a:solidFill>
                <a:hlinkClick r:id="rId3"/>
              </a:rPr>
              <a:t>Brain Model- Flip your lid</a:t>
            </a:r>
            <a:endParaRPr/>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endParaRPr/>
          </a:p>
        </p:txBody>
      </p:sp>
      <p:sp>
        <p:nvSpPr>
          <p:cNvPr id="523" name="Google Shape;523;p84" descr="Image result for flip your lid brain model"/>
          <p:cNvSpPr/>
          <p:nvPr/>
        </p:nvSpPr>
        <p:spPr>
          <a:xfrm>
            <a:off x="0" y="-25400"/>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24" name="Google Shape;524;p84"/>
          <p:cNvPicPr preferRelativeResize="0"/>
          <p:nvPr/>
        </p:nvPicPr>
        <p:blipFill rotWithShape="1">
          <a:blip r:embed="rId4">
            <a:alphaModFix/>
          </a:blip>
          <a:srcRect/>
          <a:stretch/>
        </p:blipFill>
        <p:spPr>
          <a:xfrm>
            <a:off x="6195945" y="1371601"/>
            <a:ext cx="4965974" cy="3017520"/>
          </a:xfrm>
          <a:prstGeom prst="rect">
            <a:avLst/>
          </a:prstGeom>
          <a:noFill/>
          <a:ln>
            <a:noFill/>
          </a:ln>
        </p:spPr>
      </p:pic>
      <p:pic>
        <p:nvPicPr>
          <p:cNvPr id="525" name="Google Shape;525;p84"/>
          <p:cNvPicPr preferRelativeResize="0"/>
          <p:nvPr/>
        </p:nvPicPr>
        <p:blipFill rotWithShape="1">
          <a:blip r:embed="rId5">
            <a:alphaModFix/>
          </a:blip>
          <a:srcRect/>
          <a:stretch/>
        </p:blipFill>
        <p:spPr>
          <a:xfrm>
            <a:off x="205035" y="2299186"/>
            <a:ext cx="6014722" cy="3383280"/>
          </a:xfrm>
          <a:prstGeom prst="rect">
            <a:avLst/>
          </a:prstGeom>
          <a:noFill/>
          <a:ln>
            <a:noFill/>
          </a:ln>
        </p:spPr>
      </p:pic>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85"/>
          <p:cNvSpPr txBox="1">
            <a:spLocks noGrp="1"/>
          </p:cNvSpPr>
          <p:nvPr>
            <p:ph type="title"/>
          </p:nvPr>
        </p:nvSpPr>
        <p:spPr>
          <a:xfrm>
            <a:off x="840828" y="204831"/>
            <a:ext cx="10093905"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19"/>
              <a:buFont typeface="Arial"/>
              <a:buNone/>
            </a:pPr>
            <a:r>
              <a:rPr lang="en-US" sz="2519" dirty="0"/>
              <a:t/>
            </a:r>
            <a:br>
              <a:rPr lang="en-US" sz="2519" dirty="0"/>
            </a:br>
            <a:r>
              <a:rPr lang="en-US" sz="2790" dirty="0"/>
              <a:t>WHAT CAN I / WE DO? (PLANTING SEEDS)</a:t>
            </a:r>
            <a:br>
              <a:rPr lang="en-US" sz="2790" dirty="0"/>
            </a:br>
            <a:endParaRPr sz="2790" dirty="0"/>
          </a:p>
        </p:txBody>
      </p:sp>
      <p:sp>
        <p:nvSpPr>
          <p:cNvPr id="531" name="Google Shape;531;p85"/>
          <p:cNvSpPr txBox="1">
            <a:spLocks noGrp="1"/>
          </p:cNvSpPr>
          <p:nvPr>
            <p:ph type="body" idx="1"/>
          </p:nvPr>
        </p:nvSpPr>
        <p:spPr>
          <a:xfrm>
            <a:off x="840828" y="1147056"/>
            <a:ext cx="10738556" cy="54494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600" dirty="0"/>
              <a:t>QTIP</a:t>
            </a:r>
            <a:endParaRPr sz="2600" dirty="0"/>
          </a:p>
          <a:p>
            <a:pPr marL="891458" lvl="2" indent="-533347" algn="l" rtl="0">
              <a:lnSpc>
                <a:spcPct val="90000"/>
              </a:lnSpc>
              <a:spcBef>
                <a:spcPts val="600"/>
              </a:spcBef>
              <a:spcAft>
                <a:spcPts val="0"/>
              </a:spcAft>
              <a:buClr>
                <a:schemeClr val="dk1"/>
              </a:buClr>
              <a:buSzPts val="2600"/>
              <a:buFont typeface="Arial"/>
              <a:buChar char="•"/>
            </a:pPr>
            <a:r>
              <a:rPr lang="en-US" sz="2600" dirty="0"/>
              <a:t>Do you know our own “stuff”/triggers?</a:t>
            </a:r>
            <a:endParaRPr sz="2600" dirty="0"/>
          </a:p>
          <a:p>
            <a:pPr marL="0" marR="0" lvl="0" indent="0" algn="l" rtl="0">
              <a:lnSpc>
                <a:spcPct val="100000"/>
              </a:lnSpc>
              <a:spcBef>
                <a:spcPts val="0"/>
              </a:spcBef>
              <a:spcAft>
                <a:spcPts val="0"/>
              </a:spcAft>
              <a:buNone/>
            </a:pPr>
            <a:endParaRPr sz="2600" dirty="0"/>
          </a:p>
          <a:p>
            <a:pPr marL="0" marR="0" lvl="0" indent="0" algn="l" rtl="0">
              <a:lnSpc>
                <a:spcPct val="100000"/>
              </a:lnSpc>
              <a:spcBef>
                <a:spcPts val="0"/>
              </a:spcBef>
              <a:spcAft>
                <a:spcPts val="0"/>
              </a:spcAft>
              <a:buNone/>
            </a:pPr>
            <a:r>
              <a:rPr lang="en-US" sz="2600" dirty="0"/>
              <a:t>Self-Care</a:t>
            </a:r>
            <a:endParaRPr sz="2600" dirty="0"/>
          </a:p>
          <a:p>
            <a:pPr marL="891458" lvl="2" indent="-533347" algn="l" rtl="0">
              <a:lnSpc>
                <a:spcPct val="90000"/>
              </a:lnSpc>
              <a:spcBef>
                <a:spcPts val="600"/>
              </a:spcBef>
              <a:spcAft>
                <a:spcPts val="0"/>
              </a:spcAft>
              <a:buClr>
                <a:schemeClr val="dk1"/>
              </a:buClr>
              <a:buSzPts val="2600"/>
              <a:buFont typeface="Arial"/>
              <a:buChar char="•"/>
            </a:pPr>
            <a:r>
              <a:rPr lang="en-US" sz="2600" dirty="0"/>
              <a:t>Is self-care a priority in your workplace? </a:t>
            </a:r>
            <a:endParaRPr sz="2600" dirty="0"/>
          </a:p>
          <a:p>
            <a:pPr marL="891458" lvl="2" indent="-533347" algn="l" rtl="0">
              <a:lnSpc>
                <a:spcPct val="90000"/>
              </a:lnSpc>
              <a:spcBef>
                <a:spcPts val="600"/>
              </a:spcBef>
              <a:spcAft>
                <a:spcPts val="0"/>
              </a:spcAft>
              <a:buClr>
                <a:schemeClr val="dk1"/>
              </a:buClr>
              <a:buSzPts val="2600"/>
              <a:buFont typeface="Arial"/>
              <a:buChar char="•"/>
            </a:pPr>
            <a:r>
              <a:rPr lang="en-US" sz="2600" dirty="0"/>
              <a:t>Is taking care of self an intentional way of life for you?</a:t>
            </a:r>
            <a:endParaRPr sz="2600" dirty="0"/>
          </a:p>
          <a:p>
            <a:pPr marL="0" marR="0" lvl="0" indent="0" algn="l" rtl="0">
              <a:lnSpc>
                <a:spcPct val="100000"/>
              </a:lnSpc>
              <a:spcBef>
                <a:spcPts val="0"/>
              </a:spcBef>
              <a:spcAft>
                <a:spcPts val="0"/>
              </a:spcAft>
              <a:buNone/>
            </a:pPr>
            <a:endParaRPr sz="2600" dirty="0"/>
          </a:p>
          <a:p>
            <a:pPr marL="0" marR="0" lvl="0" indent="0" algn="l" rtl="0">
              <a:lnSpc>
                <a:spcPct val="100000"/>
              </a:lnSpc>
              <a:spcBef>
                <a:spcPts val="0"/>
              </a:spcBef>
              <a:spcAft>
                <a:spcPts val="0"/>
              </a:spcAft>
              <a:buNone/>
            </a:pPr>
            <a:r>
              <a:rPr lang="en-US" sz="2600" dirty="0"/>
              <a:t>Self-regulate. Co-regulate</a:t>
            </a:r>
            <a:endParaRPr sz="2600" dirty="0"/>
          </a:p>
          <a:p>
            <a:pPr marL="0" marR="0" lvl="0" indent="0" algn="l" rtl="0">
              <a:lnSpc>
                <a:spcPct val="100000"/>
              </a:lnSpc>
              <a:spcBef>
                <a:spcPts val="0"/>
              </a:spcBef>
              <a:spcAft>
                <a:spcPts val="0"/>
              </a:spcAft>
              <a:buNone/>
            </a:pPr>
            <a:endParaRPr sz="2600" dirty="0"/>
          </a:p>
          <a:p>
            <a:pPr marL="0" marR="0" lvl="0" indent="0" algn="l" rtl="0">
              <a:lnSpc>
                <a:spcPct val="100000"/>
              </a:lnSpc>
              <a:spcBef>
                <a:spcPts val="0"/>
              </a:spcBef>
              <a:spcAft>
                <a:spcPts val="0"/>
              </a:spcAft>
              <a:buNone/>
            </a:pPr>
            <a:r>
              <a:rPr lang="en-US" sz="2600" dirty="0"/>
              <a:t>What is the support and disciplinary process for students, faculty, admin? Punitive or encouraging? </a:t>
            </a:r>
            <a:r>
              <a:rPr lang="en-US" sz="2600" dirty="0">
                <a:solidFill>
                  <a:srgbClr val="FF0000"/>
                </a:solidFill>
              </a:rPr>
              <a:t>S’s</a:t>
            </a:r>
            <a:endParaRPr sz="2600" dirty="0">
              <a:solidFill>
                <a:srgbClr val="FF0000"/>
              </a:solidFill>
            </a:endParaRPr>
          </a:p>
          <a:p>
            <a:pPr marL="0" marR="0" lvl="0" indent="0" algn="l" rtl="0">
              <a:lnSpc>
                <a:spcPct val="100000"/>
              </a:lnSpc>
              <a:spcBef>
                <a:spcPts val="0"/>
              </a:spcBef>
              <a:spcAft>
                <a:spcPts val="0"/>
              </a:spcAft>
              <a:buNone/>
            </a:pPr>
            <a:endParaRPr sz="2600" dirty="0"/>
          </a:p>
          <a:p>
            <a:pPr marL="0" marR="0" lvl="0" indent="0" algn="l" rtl="0">
              <a:lnSpc>
                <a:spcPct val="100000"/>
              </a:lnSpc>
              <a:spcBef>
                <a:spcPts val="0"/>
              </a:spcBef>
              <a:spcAft>
                <a:spcPts val="0"/>
              </a:spcAft>
              <a:buNone/>
            </a:pPr>
            <a:r>
              <a:rPr lang="en-US" sz="2600" dirty="0"/>
              <a:t>Do we allow for a sense of self efficacy?</a:t>
            </a:r>
            <a:endParaRPr sz="2600" dirty="0"/>
          </a:p>
          <a:p>
            <a:pPr marL="457159" marR="0" lvl="0" indent="-203159" algn="l" rtl="0">
              <a:lnSpc>
                <a:spcPct val="100000"/>
              </a:lnSpc>
              <a:spcBef>
                <a:spcPts val="0"/>
              </a:spcBef>
              <a:spcAft>
                <a:spcPts val="0"/>
              </a:spcAft>
              <a:buClr>
                <a:srgbClr val="0061AF"/>
              </a:buClr>
              <a:buSzPts val="4000"/>
              <a:buFont typeface="Arial"/>
              <a:buNone/>
            </a:pPr>
            <a:endParaRPr sz="2600" dirty="0"/>
          </a:p>
          <a:p>
            <a:pPr marL="457159" marR="0" lvl="0" indent="-203159" algn="l" rtl="0">
              <a:lnSpc>
                <a:spcPct val="100000"/>
              </a:lnSpc>
              <a:spcBef>
                <a:spcPts val="0"/>
              </a:spcBef>
              <a:spcAft>
                <a:spcPts val="0"/>
              </a:spcAft>
              <a:buClr>
                <a:srgbClr val="0061AF"/>
              </a:buClr>
              <a:buSzPts val="4000"/>
              <a:buFont typeface="Arial"/>
              <a:buNone/>
            </a:pPr>
            <a:endParaRPr sz="2600" dirty="0"/>
          </a:p>
          <a:p>
            <a:pPr marL="0" lvl="0" indent="0" algn="l" rtl="0">
              <a:lnSpc>
                <a:spcPct val="100000"/>
              </a:lnSpc>
              <a:spcBef>
                <a:spcPts val="0"/>
              </a:spcBef>
              <a:spcAft>
                <a:spcPts val="0"/>
              </a:spcAft>
              <a:buSzPts val="40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86"/>
          <p:cNvSpPr txBox="1">
            <a:spLocks noGrp="1"/>
          </p:cNvSpPr>
          <p:nvPr>
            <p:ph type="title"/>
          </p:nvPr>
        </p:nvSpPr>
        <p:spPr>
          <a:xfrm>
            <a:off x="836612" y="204831"/>
            <a:ext cx="10515600" cy="778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800"/>
              <a:buFont typeface="Arial"/>
              <a:buNone/>
            </a:pPr>
            <a:r>
              <a:rPr lang="en-US" sz="2800" dirty="0" smtClean="0"/>
              <a:t>Building a Resilient Community</a:t>
            </a:r>
            <a:endParaRPr sz="2800" dirty="0"/>
          </a:p>
        </p:txBody>
      </p:sp>
      <p:pic>
        <p:nvPicPr>
          <p:cNvPr id="537" name="Google Shape;537;p86"/>
          <p:cNvPicPr preferRelativeResize="0">
            <a:picLocks noGrp="1"/>
          </p:cNvPicPr>
          <p:nvPr>
            <p:ph type="body" idx="1"/>
          </p:nvPr>
        </p:nvPicPr>
        <p:blipFill rotWithShape="1">
          <a:blip r:embed="rId3">
            <a:alphaModFix/>
          </a:blip>
          <a:srcRect/>
          <a:stretch/>
        </p:blipFill>
        <p:spPr>
          <a:xfrm>
            <a:off x="2132011" y="1030496"/>
            <a:ext cx="7542900" cy="5141700"/>
          </a:xfrm>
          <a:prstGeom prst="rect">
            <a:avLst/>
          </a:prstGeom>
          <a:noFill/>
          <a:ln>
            <a:noFill/>
          </a:ln>
        </p:spPr>
      </p:pic>
      <p:sp>
        <p:nvSpPr>
          <p:cNvPr id="538" name="Google Shape;538;p86"/>
          <p:cNvSpPr txBox="1"/>
          <p:nvPr/>
        </p:nvSpPr>
        <p:spPr>
          <a:xfrm>
            <a:off x="303212" y="6172200"/>
            <a:ext cx="11506200" cy="867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200" b="1" i="0" u="none" strike="noStrike" cap="none">
                <a:solidFill>
                  <a:schemeClr val="dk1"/>
                </a:solidFill>
                <a:latin typeface="Arial"/>
                <a:ea typeface="Arial"/>
                <a:cs typeface="Arial"/>
                <a:sym typeface="Arial"/>
              </a:rPr>
              <a:t>Longhi, D., Brown, M., Barila, T., Fromm Reed, S., &amp; Porter, L. (2021). How to Increase Community-Wide Resilience to Decrease Inequalities due to Adverse Childhood Experiences (ACEs): A Case Study. </a:t>
            </a:r>
            <a:r>
              <a:rPr lang="en-US" sz="1200" b="1" i="1" u="none" strike="noStrike" cap="none">
                <a:solidFill>
                  <a:schemeClr val="dk1"/>
                </a:solidFill>
                <a:latin typeface="Arial"/>
                <a:ea typeface="Arial"/>
                <a:cs typeface="Arial"/>
                <a:sym typeface="Arial"/>
              </a:rPr>
              <a:t>Journal of Prevention and Intervention in the Community special issue on social inequality, 29 (1).</a:t>
            </a:r>
            <a:endParaRPr sz="12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None/>
            </a:pP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39" name="Google Shape;539;p86"/>
          <p:cNvSpPr/>
          <p:nvPr/>
        </p:nvSpPr>
        <p:spPr>
          <a:xfrm>
            <a:off x="8200102" y="3018502"/>
            <a:ext cx="2313900" cy="1629600"/>
          </a:xfrm>
          <a:prstGeom prst="leftArrow">
            <a:avLst>
              <a:gd name="adj1" fmla="val 50000"/>
              <a:gd name="adj2" fmla="val 73742"/>
            </a:avLst>
          </a:prstGeom>
          <a:solidFill>
            <a:schemeClr val="accent1"/>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540" name="Google Shape;540;p86"/>
          <p:cNvSpPr/>
          <p:nvPr/>
        </p:nvSpPr>
        <p:spPr>
          <a:xfrm>
            <a:off x="5518972" y="1828800"/>
            <a:ext cx="1337400" cy="1638300"/>
          </a:xfrm>
          <a:prstGeom prst="downArrow">
            <a:avLst>
              <a:gd name="adj1" fmla="val 50000"/>
              <a:gd name="adj2" fmla="val 50000"/>
            </a:avLst>
          </a:prstGeom>
          <a:solidFill>
            <a:schemeClr val="accent1"/>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88"/>
          <p:cNvSpPr txBox="1">
            <a:spLocks noGrp="1"/>
          </p:cNvSpPr>
          <p:nvPr>
            <p:ph type="title"/>
          </p:nvPr>
        </p:nvSpPr>
        <p:spPr>
          <a:xfrm>
            <a:off x="760411" y="204831"/>
            <a:ext cx="11428413" cy="778358"/>
          </a:xfrm>
          <a:prstGeom prst="rect">
            <a:avLst/>
          </a:prstGeom>
          <a:noFill/>
          <a:ln>
            <a:noFill/>
          </a:ln>
        </p:spPr>
        <p:txBody>
          <a:bodyPr spcFirstLastPara="1" wrap="square" lIns="91425" tIns="45700" rIns="91425" bIns="45700" anchor="t" anchorCtr="0">
            <a:noAutofit/>
          </a:bodyPr>
          <a:lstStyle/>
          <a:p>
            <a:pPr>
              <a:buSzPts val="2519"/>
            </a:pPr>
            <a:r>
              <a:rPr lang="en-US" sz="2400" dirty="0"/>
              <a:t>UNDERSTAND IMPORTANCE OF CONTEXT AND HAVE A FRAMEWORK: </a:t>
            </a:r>
            <a:r>
              <a:rPr lang="en-US" sz="2400" dirty="0">
                <a:solidFill>
                  <a:srgbClr val="0000FF"/>
                </a:solidFill>
              </a:rPr>
              <a:t>Safety</a:t>
            </a:r>
            <a:r>
              <a:rPr lang="en-US" sz="2400" dirty="0"/>
              <a:t> | </a:t>
            </a:r>
            <a:r>
              <a:rPr lang="en-US" sz="2400" dirty="0">
                <a:solidFill>
                  <a:srgbClr val="9900FF"/>
                </a:solidFill>
              </a:rPr>
              <a:t>Trustworthiness</a:t>
            </a:r>
            <a:r>
              <a:rPr lang="en-US" sz="2400" dirty="0"/>
              <a:t> | </a:t>
            </a:r>
            <a:r>
              <a:rPr lang="en-US" sz="2400" dirty="0">
                <a:solidFill>
                  <a:srgbClr val="E06666"/>
                </a:solidFill>
              </a:rPr>
              <a:t>Choice</a:t>
            </a:r>
            <a:r>
              <a:rPr lang="en-US" sz="2400" dirty="0"/>
              <a:t> | </a:t>
            </a:r>
            <a:r>
              <a:rPr lang="en-US" sz="2400" dirty="0">
                <a:solidFill>
                  <a:srgbClr val="741B47"/>
                </a:solidFill>
              </a:rPr>
              <a:t>Collaboration</a:t>
            </a:r>
            <a:r>
              <a:rPr lang="en-US" sz="2400" dirty="0"/>
              <a:t> | </a:t>
            </a:r>
            <a:r>
              <a:rPr lang="en-US" sz="2400" dirty="0">
                <a:solidFill>
                  <a:srgbClr val="FF9900"/>
                </a:solidFill>
              </a:rPr>
              <a:t>Empowerment</a:t>
            </a:r>
            <a:br>
              <a:rPr lang="en-US" sz="2400" dirty="0">
                <a:solidFill>
                  <a:srgbClr val="FF9900"/>
                </a:solidFill>
              </a:rPr>
            </a:br>
            <a:r>
              <a:rPr lang="en-US" sz="2519" dirty="0"/>
              <a:t/>
            </a:r>
            <a:br>
              <a:rPr lang="en-US" sz="2519" dirty="0"/>
            </a:br>
            <a:r>
              <a:rPr lang="en-US" sz="2519" dirty="0"/>
              <a:t> </a:t>
            </a:r>
            <a:endParaRPr sz="1800" dirty="0"/>
          </a:p>
        </p:txBody>
      </p:sp>
      <p:sp>
        <p:nvSpPr>
          <p:cNvPr id="552" name="Google Shape;552;p88"/>
          <p:cNvSpPr txBox="1"/>
          <p:nvPr/>
        </p:nvSpPr>
        <p:spPr>
          <a:xfrm>
            <a:off x="989012" y="4770321"/>
            <a:ext cx="11049000" cy="97872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200" dirty="0">
                <a:solidFill>
                  <a:schemeClr val="dk1"/>
                </a:solidFill>
                <a:latin typeface="Arial"/>
                <a:ea typeface="Arial"/>
                <a:cs typeface="Arial"/>
                <a:sym typeface="Arial"/>
              </a:rPr>
              <a:t>Now let’s review techniques tied to each of the tenants in </a:t>
            </a:r>
            <a:r>
              <a:rPr lang="en-US" sz="3200" dirty="0" smtClean="0">
                <a:solidFill>
                  <a:schemeClr val="dk1"/>
                </a:solidFill>
                <a:latin typeface="Arial"/>
                <a:ea typeface="Arial"/>
                <a:cs typeface="Arial"/>
                <a:sym typeface="Arial"/>
              </a:rPr>
              <a:t>relation to learning.  </a:t>
            </a:r>
            <a:endParaRPr dirty="0"/>
          </a:p>
        </p:txBody>
      </p:sp>
      <p:pic>
        <p:nvPicPr>
          <p:cNvPr id="5" name="Picture 4" descr="File:Checkbox-blue.sv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617" y="1310640"/>
            <a:ext cx="4253619" cy="2834640"/>
          </a:xfrm>
          <a:prstGeom prst="rect">
            <a:avLst/>
          </a:prstGeom>
        </p:spPr>
      </p:pic>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75"/>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790"/>
              <a:buFont typeface="Arial"/>
              <a:buNone/>
            </a:pPr>
            <a:r>
              <a:rPr lang="en-US" sz="2790"/>
              <a:t>HOW DO ACES AFFECT LEARNING? </a:t>
            </a:r>
            <a:r>
              <a:rPr lang="en-US" sz="1800"/>
              <a:t/>
            </a:r>
            <a:br>
              <a:rPr lang="en-US" sz="1800"/>
            </a:br>
            <a:r>
              <a:rPr lang="en-US" sz="1800"/>
              <a:t/>
            </a:r>
            <a:br>
              <a:rPr lang="en-US" sz="1800"/>
            </a:br>
            <a:r>
              <a:rPr lang="en-US" sz="989"/>
              <a:t>HTTPS://WWW.LAPEN.ORG/UPLOADS/1/2/3/8/123897381/PARENT-HAND-OUT-UNDERSTANDING-ACES_RESILIENCE-VERSION-3__1_.PDF</a:t>
            </a:r>
            <a:endParaRPr/>
          </a:p>
        </p:txBody>
      </p:sp>
      <p:pic>
        <p:nvPicPr>
          <p:cNvPr id="464" name="Google Shape;464;p75"/>
          <p:cNvPicPr preferRelativeResize="0"/>
          <p:nvPr/>
        </p:nvPicPr>
        <p:blipFill rotWithShape="1">
          <a:blip r:embed="rId3">
            <a:alphaModFix/>
          </a:blip>
          <a:srcRect/>
          <a:stretch/>
        </p:blipFill>
        <p:spPr>
          <a:xfrm>
            <a:off x="1598611" y="1219200"/>
            <a:ext cx="8438768" cy="5370786"/>
          </a:xfrm>
          <a:prstGeom prst="rect">
            <a:avLst/>
          </a:prstGeom>
          <a:noFill/>
          <a:ln>
            <a:noFill/>
          </a:ln>
        </p:spPr>
      </p:pic>
    </p:spTree>
    <p:extLst>
      <p:ext uri="{BB962C8B-B14F-4D97-AF65-F5344CB8AC3E}">
        <p14:creationId xmlns:p14="http://schemas.microsoft.com/office/powerpoint/2010/main" val="4160575623"/>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87"/>
          <p:cNvSpPr txBox="1">
            <a:spLocks noGrp="1"/>
          </p:cNvSpPr>
          <p:nvPr>
            <p:ph type="title"/>
          </p:nvPr>
        </p:nvSpPr>
        <p:spPr>
          <a:xfrm>
            <a:off x="760412" y="152400"/>
            <a:ext cx="10818972"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1979"/>
              <a:buFont typeface="Arial"/>
              <a:buNone/>
            </a:pPr>
            <a:r>
              <a:rPr lang="en-US" sz="1979" dirty="0"/>
              <a:t>PRINCIPLES OF TRAUMA INFORMED CARE IN THE CLASSROOM: </a:t>
            </a:r>
            <a:br>
              <a:rPr lang="en-US" sz="1979" dirty="0"/>
            </a:br>
            <a:r>
              <a:rPr lang="en-US" sz="1979" dirty="0"/>
              <a:t>A RESOURCE GUIDE FOR EDUCATORS IN HIGHER LEARNING </a:t>
            </a:r>
            <a:br>
              <a:rPr lang="en-US" sz="1979" dirty="0"/>
            </a:br>
            <a:r>
              <a:rPr lang="en-US" sz="1979" dirty="0"/>
              <a:t>(OREGON HEALTH AUTHORITY, 2021)</a:t>
            </a:r>
            <a:r>
              <a:rPr lang="en-US" sz="2520" dirty="0"/>
              <a:t/>
            </a:r>
            <a:br>
              <a:rPr lang="en-US" sz="2520" dirty="0"/>
            </a:br>
            <a:endParaRPr sz="2520" dirty="0"/>
          </a:p>
        </p:txBody>
      </p:sp>
      <p:sp>
        <p:nvSpPr>
          <p:cNvPr id="546" name="Google Shape;546;p87"/>
          <p:cNvSpPr txBox="1">
            <a:spLocks noGrp="1"/>
          </p:cNvSpPr>
          <p:nvPr>
            <p:ph type="body" idx="1"/>
          </p:nvPr>
        </p:nvSpPr>
        <p:spPr>
          <a:xfrm>
            <a:off x="1155189" y="1261438"/>
            <a:ext cx="10455726" cy="5449417"/>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2210"/>
              <a:buNone/>
            </a:pPr>
            <a:r>
              <a:rPr lang="en-US" sz="3000" b="1" dirty="0" smtClean="0">
                <a:solidFill>
                  <a:schemeClr val="tx1"/>
                </a:solidFill>
              </a:rPr>
              <a:t>Activities and setting ensure, maximize, and prioritize…</a:t>
            </a:r>
          </a:p>
          <a:p>
            <a:pPr marL="0" lvl="0" indent="0" algn="l" rtl="0">
              <a:lnSpc>
                <a:spcPct val="80000"/>
              </a:lnSpc>
              <a:spcBef>
                <a:spcPts val="0"/>
              </a:spcBef>
              <a:spcAft>
                <a:spcPts val="0"/>
              </a:spcAft>
              <a:buSzPts val="2210"/>
              <a:buNone/>
            </a:pPr>
            <a:endParaRPr lang="en-US" sz="3000" b="1" dirty="0" smtClean="0">
              <a:solidFill>
                <a:schemeClr val="tx1"/>
              </a:solidFill>
            </a:endParaRPr>
          </a:p>
          <a:p>
            <a:pPr marL="0" lvl="0" indent="0" algn="l" rtl="0">
              <a:lnSpc>
                <a:spcPct val="80000"/>
              </a:lnSpc>
              <a:spcBef>
                <a:spcPts val="0"/>
              </a:spcBef>
              <a:spcAft>
                <a:spcPts val="0"/>
              </a:spcAft>
              <a:buSzPts val="2210"/>
              <a:buNone/>
            </a:pPr>
            <a:r>
              <a:rPr lang="en-US" sz="3000" b="1" dirty="0" smtClean="0">
                <a:solidFill>
                  <a:srgbClr val="0000FF"/>
                </a:solidFill>
              </a:rPr>
              <a:t>Safety</a:t>
            </a:r>
            <a:r>
              <a:rPr lang="en-US" sz="2600" dirty="0" smtClean="0">
                <a:solidFill>
                  <a:srgbClr val="0070C0"/>
                </a:solidFill>
              </a:rPr>
              <a:t>:			</a:t>
            </a:r>
            <a:r>
              <a:rPr lang="en-US" sz="2600" dirty="0" smtClean="0"/>
              <a:t>ensure students’ physical </a:t>
            </a:r>
            <a:r>
              <a:rPr lang="en-US" sz="2600" dirty="0"/>
              <a:t>and </a:t>
            </a:r>
            <a:r>
              <a:rPr lang="en-US" sz="2600" dirty="0" smtClean="0"/>
              <a:t>emotional 					safety</a:t>
            </a:r>
            <a:endParaRPr sz="2600" dirty="0"/>
          </a:p>
          <a:p>
            <a:pPr marL="0" lvl="0" indent="0" algn="l" rtl="0">
              <a:lnSpc>
                <a:spcPct val="80000"/>
              </a:lnSpc>
              <a:spcBef>
                <a:spcPts val="0"/>
              </a:spcBef>
              <a:spcAft>
                <a:spcPts val="0"/>
              </a:spcAft>
              <a:buSzPts val="2210"/>
              <a:buNone/>
            </a:pPr>
            <a:endParaRPr sz="800" dirty="0"/>
          </a:p>
          <a:p>
            <a:pPr marL="0" lvl="0" indent="0" algn="l" rtl="0">
              <a:lnSpc>
                <a:spcPct val="80000"/>
              </a:lnSpc>
              <a:spcBef>
                <a:spcPts val="0"/>
              </a:spcBef>
              <a:spcAft>
                <a:spcPts val="0"/>
              </a:spcAft>
              <a:buSzPts val="2210"/>
              <a:buNone/>
            </a:pPr>
            <a:r>
              <a:rPr lang="en-US" sz="3000" b="1" dirty="0">
                <a:solidFill>
                  <a:srgbClr val="9900FF"/>
                </a:solidFill>
              </a:rPr>
              <a:t>Trustworthiness</a:t>
            </a:r>
            <a:r>
              <a:rPr lang="en-US" sz="2600" dirty="0" smtClean="0">
                <a:solidFill>
                  <a:srgbClr val="0070C0"/>
                </a:solidFill>
              </a:rPr>
              <a:t>:	</a:t>
            </a:r>
            <a:r>
              <a:rPr lang="en-US" sz="2600" dirty="0" smtClean="0"/>
              <a:t>maximize trustworthiness: tasks are clear 					and consistent with appropriate setting 					boundaries </a:t>
            </a:r>
            <a:endParaRPr sz="2600" dirty="0"/>
          </a:p>
          <a:p>
            <a:pPr marL="0" lvl="0" indent="0" algn="l" rtl="0">
              <a:lnSpc>
                <a:spcPct val="80000"/>
              </a:lnSpc>
              <a:spcBef>
                <a:spcPts val="0"/>
              </a:spcBef>
              <a:spcAft>
                <a:spcPts val="0"/>
              </a:spcAft>
              <a:buSzPts val="2210"/>
              <a:buNone/>
            </a:pPr>
            <a:endParaRPr sz="1000" dirty="0"/>
          </a:p>
          <a:p>
            <a:pPr marL="0" lvl="0" indent="0" algn="l" rtl="0">
              <a:lnSpc>
                <a:spcPct val="80000"/>
              </a:lnSpc>
              <a:spcBef>
                <a:spcPts val="0"/>
              </a:spcBef>
              <a:spcAft>
                <a:spcPts val="0"/>
              </a:spcAft>
              <a:buSzPts val="2210"/>
              <a:buNone/>
            </a:pPr>
            <a:r>
              <a:rPr lang="en-US" sz="3000" b="1" dirty="0">
                <a:solidFill>
                  <a:srgbClr val="E06666"/>
                </a:solidFill>
              </a:rPr>
              <a:t>Choice</a:t>
            </a:r>
            <a:r>
              <a:rPr lang="en-US" sz="2600" dirty="0">
                <a:solidFill>
                  <a:srgbClr val="0070C0"/>
                </a:solidFill>
              </a:rPr>
              <a:t>:</a:t>
            </a:r>
            <a:r>
              <a:rPr lang="en-US" sz="2600" dirty="0"/>
              <a:t> </a:t>
            </a:r>
            <a:r>
              <a:rPr lang="en-US" sz="2600" dirty="0" smtClean="0"/>
              <a:t>			maximize </a:t>
            </a:r>
            <a:r>
              <a:rPr lang="en-US" sz="2600" dirty="0"/>
              <a:t>student </a:t>
            </a:r>
            <a:r>
              <a:rPr lang="en-US" sz="2600" dirty="0" smtClean="0"/>
              <a:t>experiences </a:t>
            </a:r>
            <a:r>
              <a:rPr lang="en-US" sz="2600" dirty="0"/>
              <a:t>of choice and </a:t>
            </a:r>
            <a:r>
              <a:rPr lang="en-US" sz="2600" dirty="0" smtClean="0"/>
              <a:t>				control</a:t>
            </a:r>
          </a:p>
          <a:p>
            <a:pPr marL="0" lvl="0" indent="0" algn="l" rtl="0">
              <a:lnSpc>
                <a:spcPct val="80000"/>
              </a:lnSpc>
              <a:spcBef>
                <a:spcPts val="0"/>
              </a:spcBef>
              <a:spcAft>
                <a:spcPts val="0"/>
              </a:spcAft>
              <a:buSzPts val="2210"/>
              <a:buNone/>
            </a:pPr>
            <a:endParaRPr lang="en-US" sz="1000" dirty="0" smtClean="0"/>
          </a:p>
          <a:p>
            <a:pPr marL="0" lvl="0" indent="0" algn="l" rtl="0">
              <a:lnSpc>
                <a:spcPct val="80000"/>
              </a:lnSpc>
              <a:spcBef>
                <a:spcPts val="0"/>
              </a:spcBef>
              <a:spcAft>
                <a:spcPts val="0"/>
              </a:spcAft>
              <a:buSzPts val="2210"/>
              <a:buNone/>
            </a:pPr>
            <a:r>
              <a:rPr lang="en-US" sz="3000" b="1" dirty="0" smtClean="0">
                <a:solidFill>
                  <a:srgbClr val="A64D79"/>
                </a:solidFill>
              </a:rPr>
              <a:t>Collaboration</a:t>
            </a:r>
            <a:r>
              <a:rPr lang="en-US" sz="2600" dirty="0">
                <a:solidFill>
                  <a:srgbClr val="0070C0"/>
                </a:solidFill>
              </a:rPr>
              <a:t>: </a:t>
            </a:r>
            <a:r>
              <a:rPr lang="en-US" sz="2600" dirty="0" smtClean="0">
                <a:solidFill>
                  <a:srgbClr val="0070C0"/>
                </a:solidFill>
              </a:rPr>
              <a:t>		</a:t>
            </a:r>
            <a:r>
              <a:rPr lang="en-US" sz="2600" dirty="0" smtClean="0"/>
              <a:t>maximize </a:t>
            </a:r>
            <a:r>
              <a:rPr lang="en-US" sz="2600" dirty="0"/>
              <a:t>collaboration </a:t>
            </a:r>
            <a:r>
              <a:rPr lang="en-US" sz="2600" dirty="0" smtClean="0"/>
              <a:t>and </a:t>
            </a:r>
            <a:r>
              <a:rPr lang="en-US" sz="2600" dirty="0"/>
              <a:t>sharing of power </a:t>
            </a:r>
            <a:r>
              <a:rPr lang="en-US" sz="2600" dirty="0" smtClean="0"/>
              <a:t>				between </a:t>
            </a:r>
            <a:r>
              <a:rPr lang="en-US" sz="2600" dirty="0"/>
              <a:t>students </a:t>
            </a:r>
            <a:r>
              <a:rPr lang="en-US" sz="2600" dirty="0" smtClean="0"/>
              <a:t>and instructors</a:t>
            </a:r>
          </a:p>
          <a:p>
            <a:pPr marL="0" lvl="0" indent="0" algn="l" rtl="0">
              <a:lnSpc>
                <a:spcPct val="80000"/>
              </a:lnSpc>
              <a:spcBef>
                <a:spcPts val="0"/>
              </a:spcBef>
              <a:spcAft>
                <a:spcPts val="0"/>
              </a:spcAft>
              <a:buSzPts val="2210"/>
              <a:buNone/>
            </a:pPr>
            <a:endParaRPr lang="en-US" sz="1000" dirty="0" smtClean="0"/>
          </a:p>
          <a:p>
            <a:pPr marL="0" lvl="0" indent="0" algn="l" rtl="0">
              <a:lnSpc>
                <a:spcPct val="80000"/>
              </a:lnSpc>
              <a:spcBef>
                <a:spcPts val="0"/>
              </a:spcBef>
              <a:spcAft>
                <a:spcPts val="0"/>
              </a:spcAft>
              <a:buSzPts val="2210"/>
              <a:buNone/>
            </a:pPr>
            <a:r>
              <a:rPr lang="en-US" sz="3000" b="1" dirty="0" smtClean="0">
                <a:solidFill>
                  <a:srgbClr val="FF9900"/>
                </a:solidFill>
              </a:rPr>
              <a:t>Empowerment</a:t>
            </a:r>
            <a:r>
              <a:rPr lang="en-US" sz="2600" dirty="0">
                <a:solidFill>
                  <a:srgbClr val="0070C0"/>
                </a:solidFill>
              </a:rPr>
              <a:t>: </a:t>
            </a:r>
            <a:r>
              <a:rPr lang="en-US" sz="2600" dirty="0" smtClean="0">
                <a:solidFill>
                  <a:srgbClr val="0070C0"/>
                </a:solidFill>
              </a:rPr>
              <a:t>	</a:t>
            </a:r>
            <a:r>
              <a:rPr lang="en-US" sz="2600" dirty="0" smtClean="0"/>
              <a:t>prioritize </a:t>
            </a:r>
            <a:r>
              <a:rPr lang="en-US" sz="2600" dirty="0"/>
              <a:t>student </a:t>
            </a:r>
            <a:r>
              <a:rPr lang="en-US" sz="2600" dirty="0" smtClean="0"/>
              <a:t>empowerment </a:t>
            </a:r>
            <a:r>
              <a:rPr lang="en-US" sz="2600" dirty="0"/>
              <a:t>and skill </a:t>
            </a:r>
            <a:r>
              <a:rPr lang="en-US" sz="2600" dirty="0" smtClean="0"/>
              <a:t>					building</a:t>
            </a:r>
            <a:endParaRPr sz="2600" dirty="0"/>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89"/>
          <p:cNvSpPr txBox="1">
            <a:spLocks noGrp="1"/>
          </p:cNvSpPr>
          <p:nvPr>
            <p:ph type="title"/>
          </p:nvPr>
        </p:nvSpPr>
        <p:spPr>
          <a:xfrm>
            <a:off x="1124003" y="204831"/>
            <a:ext cx="9810600" cy="77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700"/>
              <a:t>Trauma-Informed Online Teaching</a:t>
            </a:r>
            <a:endParaRPr sz="2700"/>
          </a:p>
        </p:txBody>
      </p:sp>
      <p:sp>
        <p:nvSpPr>
          <p:cNvPr id="560" name="Google Shape;560;p89"/>
          <p:cNvSpPr txBox="1">
            <a:spLocks noGrp="1"/>
          </p:cNvSpPr>
          <p:nvPr>
            <p:ph type="body" idx="1"/>
          </p:nvPr>
        </p:nvSpPr>
        <p:spPr>
          <a:xfrm>
            <a:off x="1123658" y="1147056"/>
            <a:ext cx="10455600" cy="5449500"/>
          </a:xfrm>
          <a:prstGeom prst="rect">
            <a:avLst/>
          </a:prstGeom>
        </p:spPr>
        <p:txBody>
          <a:bodyPr spcFirstLastPara="1" wrap="square" lIns="91425" tIns="45700" rIns="91425" bIns="45700" anchor="t" anchorCtr="0">
            <a:noAutofit/>
          </a:bodyPr>
          <a:lstStyle/>
          <a:p>
            <a:pPr marL="457200" lvl="0" indent="-381000" algn="l" rtl="0">
              <a:spcBef>
                <a:spcPts val="0"/>
              </a:spcBef>
              <a:spcAft>
                <a:spcPts val="0"/>
              </a:spcAft>
              <a:buSzPts val="2400"/>
              <a:buChar char="•"/>
            </a:pPr>
            <a:r>
              <a:rPr lang="en-US" dirty="0"/>
              <a:t>Trauma-informed online teaching is an </a:t>
            </a:r>
            <a:r>
              <a:rPr lang="en-US" b="1" dirty="0"/>
              <a:t>emergent strategy</a:t>
            </a:r>
            <a:r>
              <a:rPr lang="en-US" dirty="0"/>
              <a:t>, a collection of interventions meant to create feelings of </a:t>
            </a:r>
            <a:r>
              <a:rPr lang="en-US" b="1" dirty="0">
                <a:solidFill>
                  <a:srgbClr val="0000FF"/>
                </a:solidFill>
              </a:rPr>
              <a:t>safety</a:t>
            </a:r>
            <a:r>
              <a:rPr lang="en-US" dirty="0"/>
              <a:t>, </a:t>
            </a:r>
            <a:r>
              <a:rPr lang="en-US" b="1" dirty="0">
                <a:solidFill>
                  <a:srgbClr val="9900FF"/>
                </a:solidFill>
              </a:rPr>
              <a:t>trustworthiness</a:t>
            </a:r>
            <a:r>
              <a:rPr lang="en-US" dirty="0"/>
              <a:t>, </a:t>
            </a:r>
            <a:r>
              <a:rPr lang="en-US" b="1" dirty="0">
                <a:solidFill>
                  <a:srgbClr val="E06666"/>
                </a:solidFill>
              </a:rPr>
              <a:t>choice</a:t>
            </a:r>
            <a:r>
              <a:rPr lang="en-US" dirty="0"/>
              <a:t>, </a:t>
            </a:r>
            <a:r>
              <a:rPr lang="en-US" b="1" dirty="0">
                <a:solidFill>
                  <a:srgbClr val="A64D79"/>
                </a:solidFill>
              </a:rPr>
              <a:t>collaboration</a:t>
            </a:r>
            <a:r>
              <a:rPr lang="en-US" sz="2900" dirty="0"/>
              <a:t>, </a:t>
            </a:r>
            <a:r>
              <a:rPr lang="en-US" dirty="0"/>
              <a:t>and</a:t>
            </a:r>
            <a:r>
              <a:rPr lang="en-US" sz="2900" dirty="0"/>
              <a:t> </a:t>
            </a:r>
            <a:r>
              <a:rPr lang="en-US" b="1" dirty="0" smtClean="0">
                <a:solidFill>
                  <a:srgbClr val="FF9900"/>
                </a:solidFill>
              </a:rPr>
              <a:t>empowerment</a:t>
            </a:r>
            <a:r>
              <a:rPr lang="en-US" b="1" dirty="0" smtClean="0">
                <a:solidFill>
                  <a:schemeClr val="tx1"/>
                </a:solidFill>
              </a:rPr>
              <a:t>.</a:t>
            </a:r>
          </a:p>
          <a:p>
            <a:pPr marL="76200" lvl="0" indent="0" algn="l" rtl="0">
              <a:spcBef>
                <a:spcPts val="0"/>
              </a:spcBef>
              <a:spcAft>
                <a:spcPts val="0"/>
              </a:spcAft>
              <a:buSzPts val="2400"/>
              <a:buNone/>
            </a:pPr>
            <a:endParaRPr sz="1000" b="1" dirty="0">
              <a:solidFill>
                <a:srgbClr val="FF9900"/>
              </a:solidFill>
            </a:endParaRPr>
          </a:p>
          <a:p>
            <a:pPr lvl="1" indent="-381000">
              <a:spcBef>
                <a:spcPts val="0"/>
              </a:spcBef>
              <a:buSzPts val="2400"/>
              <a:buChar char="•"/>
            </a:pPr>
            <a:r>
              <a:rPr lang="en-US" sz="2400" dirty="0"/>
              <a:t>Synchronous versus asynchronous makes a difference in the interventions.</a:t>
            </a:r>
            <a:endParaRPr sz="2400" dirty="0"/>
          </a:p>
          <a:p>
            <a:pPr lvl="2" indent="-355600">
              <a:lnSpc>
                <a:spcPct val="100000"/>
              </a:lnSpc>
              <a:spcBef>
                <a:spcPts val="0"/>
              </a:spcBef>
              <a:buSzPts val="2000"/>
            </a:pPr>
            <a:r>
              <a:rPr lang="en-US" sz="2400" b="1" dirty="0"/>
              <a:t>Synchronous</a:t>
            </a:r>
            <a:r>
              <a:rPr lang="en-US" sz="2400" dirty="0"/>
              <a:t>: “live” online instruction, frequently at predetermined times and days</a:t>
            </a:r>
            <a:r>
              <a:rPr lang="en-US" sz="2400" dirty="0" smtClean="0"/>
              <a:t>.</a:t>
            </a:r>
          </a:p>
          <a:p>
            <a:pPr lvl="2" indent="-355600">
              <a:lnSpc>
                <a:spcPct val="100000"/>
              </a:lnSpc>
              <a:spcBef>
                <a:spcPts val="0"/>
              </a:spcBef>
              <a:buSzPts val="2000"/>
            </a:pPr>
            <a:endParaRPr sz="1000" dirty="0"/>
          </a:p>
          <a:p>
            <a:pPr lvl="2" indent="-355600">
              <a:lnSpc>
                <a:spcPct val="100000"/>
              </a:lnSpc>
              <a:spcBef>
                <a:spcPts val="0"/>
              </a:spcBef>
              <a:buSzPts val="2000"/>
            </a:pPr>
            <a:r>
              <a:rPr lang="en-US" sz="2400" b="1" dirty="0"/>
              <a:t>Asynchronous</a:t>
            </a:r>
            <a:r>
              <a:rPr lang="en-US" sz="2400" dirty="0"/>
              <a:t>: online instruction happens at any time that may or may not be time-bound</a:t>
            </a:r>
            <a:r>
              <a:rPr lang="en-US" sz="2400" dirty="0" smtClean="0"/>
              <a:t>.</a:t>
            </a:r>
          </a:p>
          <a:p>
            <a:pPr lvl="2" indent="-355600">
              <a:lnSpc>
                <a:spcPct val="100000"/>
              </a:lnSpc>
              <a:spcBef>
                <a:spcPts val="0"/>
              </a:spcBef>
              <a:buSzPts val="2000"/>
            </a:pPr>
            <a:endParaRPr dirty="0"/>
          </a:p>
          <a:p>
            <a:pPr marL="457200" lvl="0" indent="-381000" algn="l" rtl="0">
              <a:spcBef>
                <a:spcPts val="0"/>
              </a:spcBef>
              <a:spcAft>
                <a:spcPts val="0"/>
              </a:spcAft>
              <a:buSzPts val="2400"/>
              <a:buChar char="•"/>
            </a:pPr>
            <a:r>
              <a:rPr lang="en-US" dirty="0"/>
              <a:t>A </a:t>
            </a:r>
            <a:r>
              <a:rPr lang="en-US" b="1" dirty="0"/>
              <a:t>mixture of synchronous and asynchronous</a:t>
            </a:r>
            <a:r>
              <a:rPr lang="en-US" dirty="0"/>
              <a:t> teaching and learning is not only trauma-informed, it’s healthy for everyone</a:t>
            </a:r>
            <a:r>
              <a:rPr lang="en-US" dirty="0" smtClean="0"/>
              <a:t>.</a:t>
            </a:r>
          </a:p>
          <a:p>
            <a:pPr marL="76200" lvl="0" indent="0" algn="l" rtl="0">
              <a:spcBef>
                <a:spcPts val="0"/>
              </a:spcBef>
              <a:spcAft>
                <a:spcPts val="0"/>
              </a:spcAft>
              <a:buSzPts val="2400"/>
              <a:buNone/>
            </a:pPr>
            <a:endParaRPr dirty="0"/>
          </a:p>
          <a:p>
            <a:pPr marL="457200" lvl="0" indent="-381000" algn="l" rtl="0">
              <a:spcBef>
                <a:spcPts val="0"/>
              </a:spcBef>
              <a:spcAft>
                <a:spcPts val="0"/>
              </a:spcAft>
              <a:buSzPts val="2400"/>
              <a:buChar char="•"/>
            </a:pPr>
            <a:r>
              <a:rPr lang="en-US" dirty="0"/>
              <a:t>Not sure about the triggers or nervous?  → </a:t>
            </a:r>
            <a:r>
              <a:rPr lang="en-US" b="1" dirty="0"/>
              <a:t>ethos of care</a:t>
            </a:r>
            <a:r>
              <a:rPr lang="en-US" dirty="0"/>
              <a:t>.</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90"/>
          <p:cNvSpPr txBox="1">
            <a:spLocks noGrp="1"/>
          </p:cNvSpPr>
          <p:nvPr>
            <p:ph type="title"/>
          </p:nvPr>
        </p:nvSpPr>
        <p:spPr>
          <a:xfrm>
            <a:off x="1124003" y="204831"/>
            <a:ext cx="9810600" cy="77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700" dirty="0"/>
              <a:t>Asynchronous Interventions </a:t>
            </a:r>
            <a:endParaRPr sz="2700" dirty="0"/>
          </a:p>
        </p:txBody>
      </p:sp>
      <p:sp>
        <p:nvSpPr>
          <p:cNvPr id="567" name="Google Shape;567;p90"/>
          <p:cNvSpPr txBox="1">
            <a:spLocks noGrp="1"/>
          </p:cNvSpPr>
          <p:nvPr>
            <p:ph type="body" idx="1"/>
          </p:nvPr>
        </p:nvSpPr>
        <p:spPr>
          <a:xfrm>
            <a:off x="1123658" y="1147056"/>
            <a:ext cx="10455600" cy="54495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SzPts val="2400"/>
              <a:buChar char="➔"/>
            </a:pPr>
            <a:r>
              <a:rPr lang="en-US" sz="2800" dirty="0">
                <a:solidFill>
                  <a:srgbClr val="0000FF"/>
                </a:solidFill>
              </a:rPr>
              <a:t>Structured</a:t>
            </a:r>
            <a:r>
              <a:rPr lang="en-US" sz="2800" dirty="0"/>
              <a:t> and </a:t>
            </a:r>
            <a:r>
              <a:rPr lang="en-US" sz="2800" dirty="0">
                <a:solidFill>
                  <a:srgbClr val="9900FF"/>
                </a:solidFill>
              </a:rPr>
              <a:t>predictable</a:t>
            </a:r>
            <a:r>
              <a:rPr lang="en-US" sz="2800" dirty="0"/>
              <a:t> online </a:t>
            </a:r>
            <a:r>
              <a:rPr lang="en-US" sz="2800" dirty="0" smtClean="0"/>
              <a:t>classroom</a:t>
            </a:r>
          </a:p>
          <a:p>
            <a:pPr marL="76200" lvl="0" indent="0" algn="l" rtl="0">
              <a:lnSpc>
                <a:spcPct val="115000"/>
              </a:lnSpc>
              <a:spcBef>
                <a:spcPts val="1200"/>
              </a:spcBef>
              <a:spcAft>
                <a:spcPts val="0"/>
              </a:spcAft>
              <a:buSzPts val="2400"/>
              <a:buNone/>
            </a:pPr>
            <a:endParaRPr sz="1200" dirty="0"/>
          </a:p>
          <a:p>
            <a:pPr marL="457200" lvl="0" indent="-381000" algn="l" rtl="0">
              <a:lnSpc>
                <a:spcPct val="115000"/>
              </a:lnSpc>
              <a:spcBef>
                <a:spcPts val="0"/>
              </a:spcBef>
              <a:spcAft>
                <a:spcPts val="0"/>
              </a:spcAft>
              <a:buSzPts val="2400"/>
              <a:buChar char="➔"/>
            </a:pPr>
            <a:r>
              <a:rPr lang="en-US" sz="2800" dirty="0"/>
              <a:t>Syllabus </a:t>
            </a:r>
            <a:r>
              <a:rPr lang="en-US" sz="2800" dirty="0">
                <a:solidFill>
                  <a:srgbClr val="0000FF"/>
                </a:solidFill>
              </a:rPr>
              <a:t>statement of </a:t>
            </a:r>
            <a:r>
              <a:rPr lang="en-US" sz="2800" dirty="0" smtClean="0">
                <a:solidFill>
                  <a:srgbClr val="0000FF"/>
                </a:solidFill>
              </a:rPr>
              <a:t>care</a:t>
            </a:r>
          </a:p>
          <a:p>
            <a:pPr marL="457200" lvl="0" indent="-381000" algn="l" rtl="0">
              <a:lnSpc>
                <a:spcPct val="115000"/>
              </a:lnSpc>
              <a:spcBef>
                <a:spcPts val="0"/>
              </a:spcBef>
              <a:spcAft>
                <a:spcPts val="0"/>
              </a:spcAft>
              <a:buSzPts val="2400"/>
              <a:buChar char="➔"/>
            </a:pPr>
            <a:endParaRPr lang="en-US" sz="2800" dirty="0" smtClean="0">
              <a:solidFill>
                <a:srgbClr val="0000FF"/>
              </a:solidFill>
            </a:endParaRPr>
          </a:p>
          <a:p>
            <a:pPr marL="457200" lvl="0" indent="-381000" algn="l" rtl="0">
              <a:lnSpc>
                <a:spcPct val="115000"/>
              </a:lnSpc>
              <a:spcBef>
                <a:spcPts val="0"/>
              </a:spcBef>
              <a:spcAft>
                <a:spcPts val="0"/>
              </a:spcAft>
              <a:buSzPts val="2400"/>
              <a:buChar char="➔"/>
            </a:pPr>
            <a:r>
              <a:rPr lang="en-US" sz="2800" dirty="0" smtClean="0"/>
              <a:t>Classroom </a:t>
            </a:r>
            <a:r>
              <a:rPr lang="en-US" sz="2800" dirty="0"/>
              <a:t>policies that are flexible, but still hold students </a:t>
            </a:r>
            <a:r>
              <a:rPr lang="en-US" sz="2800" dirty="0" smtClean="0">
                <a:solidFill>
                  <a:srgbClr val="FF9900"/>
                </a:solidFill>
              </a:rPr>
              <a:t>accountable</a:t>
            </a:r>
          </a:p>
          <a:p>
            <a:pPr marL="76200" lvl="0" indent="0" algn="l" rtl="0">
              <a:lnSpc>
                <a:spcPct val="115000"/>
              </a:lnSpc>
              <a:spcBef>
                <a:spcPts val="0"/>
              </a:spcBef>
              <a:spcAft>
                <a:spcPts val="0"/>
              </a:spcAft>
              <a:buSzPts val="2400"/>
              <a:buNone/>
            </a:pPr>
            <a:endParaRPr sz="1200" dirty="0">
              <a:solidFill>
                <a:srgbClr val="FF9900"/>
              </a:solidFill>
            </a:endParaRPr>
          </a:p>
          <a:p>
            <a:pPr marL="457200" lvl="0" indent="-381000" algn="l" rtl="0">
              <a:lnSpc>
                <a:spcPct val="115000"/>
              </a:lnSpc>
              <a:spcBef>
                <a:spcPts val="0"/>
              </a:spcBef>
              <a:spcAft>
                <a:spcPts val="0"/>
              </a:spcAft>
              <a:buSzPts val="2400"/>
              <a:buChar char="➔"/>
            </a:pPr>
            <a:r>
              <a:rPr lang="en-US" sz="2800" dirty="0"/>
              <a:t>Use of </a:t>
            </a:r>
            <a:r>
              <a:rPr lang="en-US" sz="2800" dirty="0">
                <a:solidFill>
                  <a:srgbClr val="E06666"/>
                </a:solidFill>
              </a:rPr>
              <a:t>images, videos, and pictures</a:t>
            </a:r>
            <a:r>
              <a:rPr lang="en-US" sz="2800" dirty="0"/>
              <a:t> to </a:t>
            </a:r>
            <a:r>
              <a:rPr lang="en-US" sz="2800" dirty="0">
                <a:solidFill>
                  <a:srgbClr val="9900FF"/>
                </a:solidFill>
              </a:rPr>
              <a:t>introduce yourself</a:t>
            </a:r>
            <a:r>
              <a:rPr lang="en-US" sz="2800" dirty="0"/>
              <a:t> to your students</a:t>
            </a:r>
            <a:endParaRPr sz="2800" dirty="0"/>
          </a:p>
          <a:p>
            <a:pPr marL="0" lvl="0" indent="0" algn="l" rtl="0">
              <a:spcBef>
                <a:spcPts val="1200"/>
              </a:spcBef>
              <a:spcAft>
                <a:spcPts val="0"/>
              </a:spcAft>
              <a:buNone/>
            </a:pPr>
            <a:endParaRPr dirty="0"/>
          </a:p>
        </p:txBody>
      </p:sp>
      <p:sp>
        <p:nvSpPr>
          <p:cNvPr id="568" name="Google Shape;568;p90"/>
          <p:cNvSpPr txBox="1"/>
          <p:nvPr/>
        </p:nvSpPr>
        <p:spPr>
          <a:xfrm>
            <a:off x="2343808" y="5781870"/>
            <a:ext cx="9682230" cy="4924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dirty="0">
                <a:solidFill>
                  <a:srgbClr val="0000FF"/>
                </a:solidFill>
              </a:rPr>
              <a:t>Safety</a:t>
            </a:r>
            <a:r>
              <a:rPr lang="en-US" sz="2000" b="1" dirty="0"/>
              <a:t> | </a:t>
            </a:r>
            <a:r>
              <a:rPr lang="en-US" sz="2000" b="1" dirty="0">
                <a:solidFill>
                  <a:srgbClr val="9900FF"/>
                </a:solidFill>
              </a:rPr>
              <a:t>Trustworthiness</a:t>
            </a:r>
            <a:r>
              <a:rPr lang="en-US" sz="2000" b="1" dirty="0"/>
              <a:t> | </a:t>
            </a:r>
            <a:r>
              <a:rPr lang="en-US" sz="2000" b="1" dirty="0">
                <a:solidFill>
                  <a:srgbClr val="E06666"/>
                </a:solidFill>
              </a:rPr>
              <a:t>Choice</a:t>
            </a:r>
            <a:r>
              <a:rPr lang="en-US" sz="2000" b="1" dirty="0"/>
              <a:t> | </a:t>
            </a:r>
            <a:r>
              <a:rPr lang="en-US" sz="2000" b="1" dirty="0">
                <a:solidFill>
                  <a:srgbClr val="741B47"/>
                </a:solidFill>
              </a:rPr>
              <a:t>Collaboration</a:t>
            </a:r>
            <a:r>
              <a:rPr lang="en-US" sz="2000" b="1" dirty="0"/>
              <a:t> | </a:t>
            </a:r>
            <a:r>
              <a:rPr lang="en-US" sz="2000" b="1" dirty="0">
                <a:solidFill>
                  <a:srgbClr val="FF9900"/>
                </a:solidFill>
              </a:rPr>
              <a:t>Empowerment</a:t>
            </a:r>
            <a:endParaRPr sz="2000" b="1" dirty="0">
              <a:solidFill>
                <a:srgbClr val="FF9900"/>
              </a:solidFill>
            </a:endParaRPr>
          </a:p>
        </p:txBody>
      </p:sp>
      <p:pic>
        <p:nvPicPr>
          <p:cNvPr id="569" name="Google Shape;569;p90"/>
          <p:cNvPicPr preferRelativeResize="0"/>
          <p:nvPr/>
        </p:nvPicPr>
        <p:blipFill>
          <a:blip r:embed="rId3">
            <a:alphaModFix/>
          </a:blip>
          <a:stretch>
            <a:fillRect/>
          </a:stretch>
        </p:blipFill>
        <p:spPr>
          <a:xfrm>
            <a:off x="2238398" y="5813401"/>
            <a:ext cx="898378" cy="41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201035" y="508000"/>
            <a:ext cx="1218882" cy="509993"/>
          </a:xfrm>
          <a:prstGeom prst="rect">
            <a:avLst/>
          </a:prstGeom>
        </p:spPr>
      </p:pic>
      <p:pic>
        <p:nvPicPr>
          <p:cNvPr id="3" name="Picture 2"/>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10117"/>
            <a:ext cx="2437765" cy="2437765"/>
          </a:xfrm>
          <a:prstGeom prst="rect">
            <a:avLst/>
          </a:prstGeom>
        </p:spPr>
      </p:pic>
      <p:sp>
        <p:nvSpPr>
          <p:cNvPr id="4" name="Rectangle 3"/>
          <p:cNvSpPr/>
          <p:nvPr>
            <p:custDataLst>
              <p:tags r:id="rId4"/>
            </p:custDataLst>
          </p:nvPr>
        </p:nvSpPr>
        <p:spPr>
          <a:xfrm>
            <a:off x="3199765" y="2571750"/>
            <a:ext cx="848106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mtClean="0">
                <a:solidFill>
                  <a:srgbClr val="5B5B5B"/>
                </a:solidFill>
              </a:rPr>
              <a:t>What is your role at NLU?
</a:t>
            </a:r>
            <a:endParaRPr lang="en-US" sz="3600" b="1">
              <a:solidFill>
                <a:srgbClr val="5B5B5B"/>
              </a:solidFill>
            </a:endParaRPr>
          </a:p>
        </p:txBody>
      </p:sp>
      <p:sp>
        <p:nvSpPr>
          <p:cNvPr id="5" name="Rectangle 4"/>
          <p:cNvSpPr/>
          <p:nvPr>
            <p:custDataLst>
              <p:tags r:id="rId5"/>
            </p:custDataLst>
          </p:nvPr>
        </p:nvSpPr>
        <p:spPr>
          <a:xfrm>
            <a:off x="3199765" y="6096000"/>
            <a:ext cx="8735060" cy="50999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smtClean="0">
                <a:solidFill>
                  <a:srgbClr val="5B5B5B"/>
                </a:solidFill>
              </a:rPr>
              <a:t>ⓘ</a:t>
            </a:r>
            <a:r>
              <a:rPr lang="en-US" smtClean="0">
                <a:solidFill>
                  <a:srgbClr val="5B5B5B"/>
                </a:solidFill>
              </a:rPr>
              <a:t> Start presenting to display the poll results on this slide.</a:t>
            </a:r>
            <a:endParaRPr lang="en-US">
              <a:solidFill>
                <a:srgbClr val="5B5B5B"/>
              </a:solidFill>
            </a:endParaRPr>
          </a:p>
        </p:txBody>
      </p:sp>
    </p:spTree>
    <p:custDataLst>
      <p:tags r:id="rId1"/>
    </p:custDataLst>
    <p:extLst>
      <p:ext uri="{BB962C8B-B14F-4D97-AF65-F5344CB8AC3E}">
        <p14:creationId xmlns:p14="http://schemas.microsoft.com/office/powerpoint/2010/main" val="282566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smtClean="0"/>
              <a:t>Asynchronous Interventions, cont’d. </a:t>
            </a:r>
            <a:endParaRPr lang="en-US" sz="2700" dirty="0"/>
          </a:p>
        </p:txBody>
      </p:sp>
      <p:sp>
        <p:nvSpPr>
          <p:cNvPr id="3" name="Text Placeholder 2"/>
          <p:cNvSpPr>
            <a:spLocks noGrp="1"/>
          </p:cNvSpPr>
          <p:nvPr>
            <p:ph type="body" idx="1"/>
          </p:nvPr>
        </p:nvSpPr>
        <p:spPr>
          <a:xfrm>
            <a:off x="1123658" y="1189097"/>
            <a:ext cx="10455726" cy="5449417"/>
          </a:xfrm>
        </p:spPr>
        <p:txBody>
          <a:bodyPr/>
          <a:lstStyle/>
          <a:p>
            <a:pPr lvl="0">
              <a:lnSpc>
                <a:spcPct val="115000"/>
              </a:lnSpc>
              <a:buChar char="➔"/>
            </a:pPr>
            <a:r>
              <a:rPr lang="en-US" sz="2800" dirty="0"/>
              <a:t>Use students </a:t>
            </a:r>
            <a:r>
              <a:rPr lang="en-US" sz="2800" dirty="0">
                <a:solidFill>
                  <a:srgbClr val="0000FF"/>
                </a:solidFill>
              </a:rPr>
              <a:t>names</a:t>
            </a:r>
            <a:r>
              <a:rPr lang="en-US" sz="2800" dirty="0"/>
              <a:t> and be mindful of their preferred names and </a:t>
            </a:r>
            <a:r>
              <a:rPr lang="en-US" sz="2800" dirty="0" smtClean="0">
                <a:solidFill>
                  <a:srgbClr val="FF9900"/>
                </a:solidFill>
              </a:rPr>
              <a:t>pronouns</a:t>
            </a:r>
          </a:p>
          <a:p>
            <a:pPr lvl="0">
              <a:lnSpc>
                <a:spcPct val="115000"/>
              </a:lnSpc>
              <a:buChar char="➔"/>
            </a:pPr>
            <a:endParaRPr lang="en-US" sz="1200" dirty="0">
              <a:solidFill>
                <a:srgbClr val="FF9900"/>
              </a:solidFill>
            </a:endParaRPr>
          </a:p>
          <a:p>
            <a:pPr lvl="0">
              <a:lnSpc>
                <a:spcPct val="115000"/>
              </a:lnSpc>
              <a:buChar char="➔"/>
            </a:pPr>
            <a:r>
              <a:rPr lang="en-US" sz="2800" dirty="0">
                <a:solidFill>
                  <a:srgbClr val="9900FF"/>
                </a:solidFill>
              </a:rPr>
              <a:t>Alignment</a:t>
            </a:r>
            <a:r>
              <a:rPr lang="en-US" sz="2800" dirty="0"/>
              <a:t> in activities, materials, and assessments </a:t>
            </a:r>
            <a:endParaRPr lang="en-US" sz="2800" dirty="0" smtClean="0"/>
          </a:p>
          <a:p>
            <a:pPr lvl="0">
              <a:lnSpc>
                <a:spcPct val="115000"/>
              </a:lnSpc>
              <a:buChar char="➔"/>
            </a:pPr>
            <a:endParaRPr lang="en-US" sz="1200" dirty="0"/>
          </a:p>
          <a:p>
            <a:pPr lvl="0">
              <a:lnSpc>
                <a:spcPct val="115000"/>
              </a:lnSpc>
              <a:buChar char="➔"/>
            </a:pPr>
            <a:r>
              <a:rPr lang="en-US" sz="2800" dirty="0">
                <a:solidFill>
                  <a:srgbClr val="FF9900"/>
                </a:solidFill>
              </a:rPr>
              <a:t>Growth mindset</a:t>
            </a:r>
            <a:r>
              <a:rPr lang="en-US" sz="2800" dirty="0"/>
              <a:t> </a:t>
            </a:r>
            <a:r>
              <a:rPr lang="en-US" sz="2800" dirty="0" smtClean="0"/>
              <a:t>grading</a:t>
            </a:r>
          </a:p>
          <a:p>
            <a:pPr lvl="0">
              <a:lnSpc>
                <a:spcPct val="115000"/>
              </a:lnSpc>
              <a:buChar char="➔"/>
            </a:pPr>
            <a:endParaRPr lang="en-US" sz="1200" dirty="0"/>
          </a:p>
          <a:p>
            <a:pPr lvl="0">
              <a:lnSpc>
                <a:spcPct val="115000"/>
              </a:lnSpc>
              <a:buChar char="➔"/>
            </a:pPr>
            <a:r>
              <a:rPr lang="en-US" sz="2800" dirty="0"/>
              <a:t>Honoring student work by </a:t>
            </a:r>
            <a:r>
              <a:rPr lang="en-US" sz="2800" dirty="0">
                <a:solidFill>
                  <a:srgbClr val="9900FF"/>
                </a:solidFill>
              </a:rPr>
              <a:t>being present</a:t>
            </a:r>
            <a:r>
              <a:rPr lang="en-US" sz="2800" dirty="0"/>
              <a:t> and </a:t>
            </a:r>
            <a:r>
              <a:rPr lang="en-US" sz="2800" dirty="0">
                <a:solidFill>
                  <a:srgbClr val="741B47"/>
                </a:solidFill>
              </a:rPr>
              <a:t>facilitating </a:t>
            </a:r>
            <a:r>
              <a:rPr lang="en-US" sz="2800" dirty="0" smtClean="0">
                <a:solidFill>
                  <a:srgbClr val="741B47"/>
                </a:solidFill>
              </a:rPr>
              <a:t>discussions</a:t>
            </a:r>
          </a:p>
          <a:p>
            <a:pPr lvl="0">
              <a:lnSpc>
                <a:spcPct val="115000"/>
              </a:lnSpc>
              <a:buChar char="➔"/>
            </a:pPr>
            <a:endParaRPr lang="en-US" sz="1200" dirty="0">
              <a:solidFill>
                <a:srgbClr val="741B47"/>
              </a:solidFill>
            </a:endParaRPr>
          </a:p>
          <a:p>
            <a:pPr lvl="0">
              <a:lnSpc>
                <a:spcPct val="115000"/>
              </a:lnSpc>
              <a:buChar char="➔"/>
            </a:pPr>
            <a:r>
              <a:rPr lang="en-US" sz="2800" dirty="0">
                <a:solidFill>
                  <a:srgbClr val="000000"/>
                </a:solidFill>
              </a:rPr>
              <a:t>Keeping</a:t>
            </a:r>
            <a:r>
              <a:rPr lang="en-US" sz="2800" dirty="0">
                <a:solidFill>
                  <a:srgbClr val="9900FF"/>
                </a:solidFill>
              </a:rPr>
              <a:t> promises </a:t>
            </a:r>
            <a:r>
              <a:rPr lang="en-US" sz="2800" b="1" dirty="0"/>
              <a:t> </a:t>
            </a:r>
            <a:endParaRPr lang="en-US" sz="2800" b="1" dirty="0" smtClean="0"/>
          </a:p>
          <a:p>
            <a:pPr lvl="0">
              <a:lnSpc>
                <a:spcPct val="115000"/>
              </a:lnSpc>
              <a:buChar char="➔"/>
            </a:pPr>
            <a:endParaRPr lang="en-US" sz="2800" b="1" dirty="0"/>
          </a:p>
          <a:p>
            <a:pPr lvl="0">
              <a:lnSpc>
                <a:spcPct val="115000"/>
              </a:lnSpc>
              <a:buChar char="➔"/>
            </a:pPr>
            <a:endParaRPr lang="en-US" sz="2800" b="1" dirty="0"/>
          </a:p>
          <a:p>
            <a:pPr marL="76200" indent="0">
              <a:buNone/>
            </a:pPr>
            <a:endParaRPr lang="en-US" dirty="0"/>
          </a:p>
        </p:txBody>
      </p:sp>
      <p:sp>
        <p:nvSpPr>
          <p:cNvPr id="4" name="Google Shape;568;p90"/>
          <p:cNvSpPr txBox="1"/>
          <p:nvPr/>
        </p:nvSpPr>
        <p:spPr>
          <a:xfrm>
            <a:off x="2343808" y="5781870"/>
            <a:ext cx="9682230" cy="4924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dirty="0">
                <a:solidFill>
                  <a:srgbClr val="0000FF"/>
                </a:solidFill>
              </a:rPr>
              <a:t>Safety</a:t>
            </a:r>
            <a:r>
              <a:rPr lang="en-US" sz="2000" b="1" dirty="0"/>
              <a:t> | </a:t>
            </a:r>
            <a:r>
              <a:rPr lang="en-US" sz="2000" b="1" dirty="0">
                <a:solidFill>
                  <a:srgbClr val="9900FF"/>
                </a:solidFill>
              </a:rPr>
              <a:t>Trustworthiness</a:t>
            </a:r>
            <a:r>
              <a:rPr lang="en-US" sz="2000" b="1" dirty="0"/>
              <a:t> | </a:t>
            </a:r>
            <a:r>
              <a:rPr lang="en-US" sz="2000" b="1" dirty="0">
                <a:solidFill>
                  <a:srgbClr val="E06666"/>
                </a:solidFill>
              </a:rPr>
              <a:t>Choice</a:t>
            </a:r>
            <a:r>
              <a:rPr lang="en-US" sz="2000" b="1" dirty="0"/>
              <a:t> | </a:t>
            </a:r>
            <a:r>
              <a:rPr lang="en-US" sz="2000" b="1" dirty="0">
                <a:solidFill>
                  <a:srgbClr val="741B47"/>
                </a:solidFill>
              </a:rPr>
              <a:t>Collaboration</a:t>
            </a:r>
            <a:r>
              <a:rPr lang="en-US" sz="2000" b="1" dirty="0"/>
              <a:t> | </a:t>
            </a:r>
            <a:r>
              <a:rPr lang="en-US" sz="2000" b="1" dirty="0">
                <a:solidFill>
                  <a:srgbClr val="FF9900"/>
                </a:solidFill>
              </a:rPr>
              <a:t>Empowerment</a:t>
            </a:r>
            <a:endParaRPr sz="2000" b="1" dirty="0">
              <a:solidFill>
                <a:srgbClr val="FF9900"/>
              </a:solidFill>
            </a:endParaRPr>
          </a:p>
        </p:txBody>
      </p:sp>
      <p:pic>
        <p:nvPicPr>
          <p:cNvPr id="5" name="Google Shape;569;p90"/>
          <p:cNvPicPr preferRelativeResize="0"/>
          <p:nvPr/>
        </p:nvPicPr>
        <p:blipFill>
          <a:blip r:embed="rId2">
            <a:alphaModFix/>
          </a:blip>
          <a:stretch>
            <a:fillRect/>
          </a:stretch>
        </p:blipFill>
        <p:spPr>
          <a:xfrm>
            <a:off x="2238398" y="5813401"/>
            <a:ext cx="898378" cy="415500"/>
          </a:xfrm>
          <a:prstGeom prst="rect">
            <a:avLst/>
          </a:prstGeom>
          <a:noFill/>
          <a:ln>
            <a:noFill/>
          </a:ln>
        </p:spPr>
      </p:pic>
    </p:spTree>
    <p:extLst>
      <p:ext uri="{BB962C8B-B14F-4D97-AF65-F5344CB8AC3E}">
        <p14:creationId xmlns:p14="http://schemas.microsoft.com/office/powerpoint/2010/main" val="2027890540"/>
      </p:ext>
    </p:extLst>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91"/>
          <p:cNvSpPr txBox="1">
            <a:spLocks noGrp="1"/>
          </p:cNvSpPr>
          <p:nvPr>
            <p:ph type="title"/>
          </p:nvPr>
        </p:nvSpPr>
        <p:spPr>
          <a:xfrm>
            <a:off x="1124003" y="204831"/>
            <a:ext cx="9810600" cy="77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700" dirty="0"/>
              <a:t>Synchronous Interventions</a:t>
            </a:r>
            <a:endParaRPr sz="2700" dirty="0"/>
          </a:p>
        </p:txBody>
      </p:sp>
      <p:sp>
        <p:nvSpPr>
          <p:cNvPr id="576" name="Google Shape;576;p91"/>
          <p:cNvSpPr txBox="1">
            <a:spLocks noGrp="1"/>
          </p:cNvSpPr>
          <p:nvPr>
            <p:ph type="body" idx="1"/>
          </p:nvPr>
        </p:nvSpPr>
        <p:spPr>
          <a:xfrm>
            <a:off x="1123658" y="1147056"/>
            <a:ext cx="10455600" cy="5449500"/>
          </a:xfrm>
          <a:prstGeom prst="rect">
            <a:avLst/>
          </a:prstGeom>
        </p:spPr>
        <p:txBody>
          <a:bodyPr spcFirstLastPara="1" wrap="square" lIns="91425" tIns="45700" rIns="91425" bIns="45700" anchor="t" anchorCtr="0">
            <a:noAutofit/>
          </a:bodyPr>
          <a:lstStyle/>
          <a:p>
            <a:pPr marL="76200" marR="0" lvl="0" indent="0" algn="l" rtl="0">
              <a:lnSpc>
                <a:spcPct val="115000"/>
              </a:lnSpc>
              <a:spcBef>
                <a:spcPts val="1200"/>
              </a:spcBef>
              <a:spcAft>
                <a:spcPts val="0"/>
              </a:spcAft>
              <a:buSzPts val="2400"/>
              <a:buNone/>
            </a:pPr>
            <a:endParaRPr sz="1200" dirty="0"/>
          </a:p>
          <a:p>
            <a:pPr marL="457200" marR="0" lvl="0" indent="-381000" algn="l" rtl="0">
              <a:lnSpc>
                <a:spcPct val="115000"/>
              </a:lnSpc>
              <a:spcBef>
                <a:spcPts val="0"/>
              </a:spcBef>
              <a:spcAft>
                <a:spcPts val="0"/>
              </a:spcAft>
              <a:buSzPts val="2400"/>
              <a:buChar char="➔"/>
            </a:pPr>
            <a:r>
              <a:rPr lang="en-US" sz="2800" b="1" dirty="0">
                <a:solidFill>
                  <a:srgbClr val="0070C0"/>
                </a:solidFill>
              </a:rPr>
              <a:t>Ice breaker </a:t>
            </a:r>
            <a:r>
              <a:rPr lang="en-US" sz="2800" dirty="0"/>
              <a:t>and/or </a:t>
            </a:r>
            <a:r>
              <a:rPr lang="en-US" sz="2800" dirty="0">
                <a:solidFill>
                  <a:srgbClr val="741B47"/>
                </a:solidFill>
              </a:rPr>
              <a:t>casual dialog</a:t>
            </a:r>
            <a:r>
              <a:rPr lang="en-US" sz="2800" dirty="0"/>
              <a:t> </a:t>
            </a:r>
            <a:endParaRPr lang="en-US" sz="2800" dirty="0" smtClean="0"/>
          </a:p>
          <a:p>
            <a:pPr marL="76200" marR="0" lvl="0" indent="0" algn="l" rtl="0">
              <a:lnSpc>
                <a:spcPct val="115000"/>
              </a:lnSpc>
              <a:spcBef>
                <a:spcPts val="0"/>
              </a:spcBef>
              <a:spcAft>
                <a:spcPts val="0"/>
              </a:spcAft>
              <a:buSzPts val="2400"/>
              <a:buNone/>
            </a:pPr>
            <a:endParaRPr sz="2000" dirty="0"/>
          </a:p>
          <a:p>
            <a:pPr marL="457200" marR="0" lvl="0" indent="-381000" algn="l" rtl="0">
              <a:lnSpc>
                <a:spcPct val="115000"/>
              </a:lnSpc>
              <a:spcBef>
                <a:spcPts val="0"/>
              </a:spcBef>
              <a:spcAft>
                <a:spcPts val="0"/>
              </a:spcAft>
              <a:buClr>
                <a:srgbClr val="E06666"/>
              </a:buClr>
              <a:buSzPts val="2400"/>
              <a:buChar char="➔"/>
            </a:pPr>
            <a:r>
              <a:rPr lang="en-US" sz="2800" b="1" dirty="0">
                <a:solidFill>
                  <a:srgbClr val="CC00CC"/>
                </a:solidFill>
              </a:rPr>
              <a:t>Liquid</a:t>
            </a:r>
            <a:r>
              <a:rPr lang="en-US" sz="2800" dirty="0">
                <a:solidFill>
                  <a:srgbClr val="CC00CC"/>
                </a:solidFill>
              </a:rPr>
              <a:t> </a:t>
            </a:r>
            <a:r>
              <a:rPr lang="en-US" sz="2800" dirty="0" smtClean="0">
                <a:solidFill>
                  <a:schemeClr val="tx1"/>
                </a:solidFill>
              </a:rPr>
              <a:t>agenda</a:t>
            </a:r>
          </a:p>
          <a:p>
            <a:pPr marL="76200" marR="0" lvl="0" indent="0" algn="l" rtl="0">
              <a:lnSpc>
                <a:spcPct val="115000"/>
              </a:lnSpc>
              <a:spcBef>
                <a:spcPts val="0"/>
              </a:spcBef>
              <a:spcAft>
                <a:spcPts val="0"/>
              </a:spcAft>
              <a:buClr>
                <a:srgbClr val="E06666"/>
              </a:buClr>
              <a:buSzPts val="2400"/>
              <a:buNone/>
            </a:pPr>
            <a:endParaRPr lang="en-US" sz="2800" dirty="0" smtClean="0">
              <a:solidFill>
                <a:srgbClr val="E06666"/>
              </a:solidFill>
            </a:endParaRPr>
          </a:p>
          <a:p>
            <a:pPr>
              <a:lnSpc>
                <a:spcPct val="115000"/>
              </a:lnSpc>
              <a:buClr>
                <a:srgbClr val="E06666"/>
              </a:buClr>
              <a:buFont typeface="Arial"/>
              <a:buChar char="➔"/>
            </a:pPr>
            <a:r>
              <a:rPr lang="en-US" sz="2800" b="1" dirty="0" smtClean="0">
                <a:solidFill>
                  <a:srgbClr val="E06666"/>
                </a:solidFill>
              </a:rPr>
              <a:t>Brain </a:t>
            </a:r>
            <a:r>
              <a:rPr lang="en-US" sz="2800" b="1" dirty="0">
                <a:solidFill>
                  <a:srgbClr val="E06666"/>
                </a:solidFill>
              </a:rPr>
              <a:t>breaks/switching gears</a:t>
            </a:r>
            <a:r>
              <a:rPr lang="en-US" sz="2800" b="1" dirty="0"/>
              <a:t> </a:t>
            </a:r>
            <a:r>
              <a:rPr lang="en-US" sz="2800" dirty="0"/>
              <a:t>(every 15 minutes, if possible)</a:t>
            </a:r>
          </a:p>
          <a:p>
            <a:pPr marL="457200" marR="0" lvl="0" indent="-381000" algn="l" rtl="0">
              <a:lnSpc>
                <a:spcPct val="115000"/>
              </a:lnSpc>
              <a:spcBef>
                <a:spcPts val="0"/>
              </a:spcBef>
              <a:spcAft>
                <a:spcPts val="0"/>
              </a:spcAft>
              <a:buClr>
                <a:srgbClr val="E06666"/>
              </a:buClr>
              <a:buSzPts val="2400"/>
              <a:buChar char="➔"/>
            </a:pPr>
            <a:endParaRPr lang="en-US" sz="2800" dirty="0" smtClean="0">
              <a:solidFill>
                <a:srgbClr val="E06666"/>
              </a:solidFill>
            </a:endParaRPr>
          </a:p>
          <a:p>
            <a:pPr marL="457200" marR="0" lvl="0" indent="-381000" algn="l" rtl="0">
              <a:lnSpc>
                <a:spcPct val="115000"/>
              </a:lnSpc>
              <a:spcBef>
                <a:spcPts val="0"/>
              </a:spcBef>
              <a:spcAft>
                <a:spcPts val="0"/>
              </a:spcAft>
              <a:buSzPts val="2400"/>
              <a:buChar char="➔"/>
            </a:pPr>
            <a:r>
              <a:rPr lang="en-US" sz="2800" b="1" dirty="0" smtClean="0">
                <a:solidFill>
                  <a:srgbClr val="666633"/>
                </a:solidFill>
              </a:rPr>
              <a:t>Multimodal</a:t>
            </a:r>
            <a:r>
              <a:rPr lang="en-US" sz="2800" b="1" dirty="0" smtClean="0">
                <a:solidFill>
                  <a:srgbClr val="E06666"/>
                </a:solidFill>
              </a:rPr>
              <a:t> </a:t>
            </a:r>
            <a:r>
              <a:rPr lang="en-US" sz="2800" b="1" dirty="0">
                <a:solidFill>
                  <a:srgbClr val="FF9900"/>
                </a:solidFill>
              </a:rPr>
              <a:t>instruction</a:t>
            </a:r>
            <a:r>
              <a:rPr lang="en-US" sz="2800" b="1" dirty="0"/>
              <a:t> </a:t>
            </a:r>
            <a:endParaRPr sz="2800" b="1" dirty="0"/>
          </a:p>
        </p:txBody>
      </p:sp>
      <p:sp>
        <p:nvSpPr>
          <p:cNvPr id="577" name="Google Shape;577;p91"/>
          <p:cNvSpPr txBox="1"/>
          <p:nvPr/>
        </p:nvSpPr>
        <p:spPr>
          <a:xfrm>
            <a:off x="2054968" y="5571663"/>
            <a:ext cx="10307400" cy="4924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dirty="0">
                <a:solidFill>
                  <a:srgbClr val="0000FF"/>
                </a:solidFill>
              </a:rPr>
              <a:t>Safety</a:t>
            </a:r>
            <a:r>
              <a:rPr lang="en-US" sz="2000" b="1" dirty="0"/>
              <a:t> | </a:t>
            </a:r>
            <a:r>
              <a:rPr lang="en-US" sz="2000" b="1" dirty="0">
                <a:solidFill>
                  <a:srgbClr val="9900FF"/>
                </a:solidFill>
              </a:rPr>
              <a:t>Trustworthiness</a:t>
            </a:r>
            <a:r>
              <a:rPr lang="en-US" sz="2000" b="1" dirty="0"/>
              <a:t> | </a:t>
            </a:r>
            <a:r>
              <a:rPr lang="en-US" sz="2000" b="1" dirty="0">
                <a:solidFill>
                  <a:srgbClr val="E06666"/>
                </a:solidFill>
              </a:rPr>
              <a:t>Choice</a:t>
            </a:r>
            <a:r>
              <a:rPr lang="en-US" sz="2000" b="1" dirty="0"/>
              <a:t> | </a:t>
            </a:r>
            <a:r>
              <a:rPr lang="en-US" sz="2000" b="1" dirty="0">
                <a:solidFill>
                  <a:srgbClr val="741B47"/>
                </a:solidFill>
              </a:rPr>
              <a:t>Collaboration</a:t>
            </a:r>
            <a:r>
              <a:rPr lang="en-US" sz="2000" b="1" dirty="0"/>
              <a:t> | </a:t>
            </a:r>
            <a:r>
              <a:rPr lang="en-US" sz="2000" b="1" dirty="0">
                <a:solidFill>
                  <a:srgbClr val="FF9900"/>
                </a:solidFill>
              </a:rPr>
              <a:t>Empowerment</a:t>
            </a:r>
            <a:endParaRPr sz="2000" b="1" dirty="0">
              <a:solidFill>
                <a:srgbClr val="FF9900"/>
              </a:solidFill>
            </a:endParaRPr>
          </a:p>
        </p:txBody>
      </p:sp>
      <p:pic>
        <p:nvPicPr>
          <p:cNvPr id="578" name="Google Shape;578;p91"/>
          <p:cNvPicPr preferRelativeResize="0"/>
          <p:nvPr/>
        </p:nvPicPr>
        <p:blipFill>
          <a:blip r:embed="rId3">
            <a:alphaModFix/>
          </a:blip>
          <a:stretch>
            <a:fillRect/>
          </a:stretch>
        </p:blipFill>
        <p:spPr>
          <a:xfrm>
            <a:off x="2196358" y="5634725"/>
            <a:ext cx="898378" cy="415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514" y="309935"/>
            <a:ext cx="9810730" cy="778358"/>
          </a:xfrm>
        </p:spPr>
        <p:txBody>
          <a:bodyPr/>
          <a:lstStyle/>
          <a:p>
            <a:r>
              <a:rPr lang="en-US" sz="2700" dirty="0"/>
              <a:t>Synchronous </a:t>
            </a:r>
            <a:r>
              <a:rPr lang="en-US" sz="2700" dirty="0" smtClean="0"/>
              <a:t>Interventions, cont’d.</a:t>
            </a:r>
            <a:endParaRPr lang="en-US" sz="2700" dirty="0"/>
          </a:p>
        </p:txBody>
      </p:sp>
      <p:sp>
        <p:nvSpPr>
          <p:cNvPr id="3" name="Text Placeholder 2"/>
          <p:cNvSpPr>
            <a:spLocks noGrp="1"/>
          </p:cNvSpPr>
          <p:nvPr>
            <p:ph type="body" idx="1"/>
          </p:nvPr>
        </p:nvSpPr>
        <p:spPr>
          <a:xfrm>
            <a:off x="1123658" y="1157566"/>
            <a:ext cx="10455726" cy="5449417"/>
          </a:xfrm>
        </p:spPr>
        <p:txBody>
          <a:bodyPr/>
          <a:lstStyle/>
          <a:p>
            <a:pPr lvl="0">
              <a:lnSpc>
                <a:spcPct val="115000"/>
              </a:lnSpc>
              <a:buChar char="➔"/>
            </a:pPr>
            <a:endParaRPr lang="en-US" dirty="0" smtClean="0"/>
          </a:p>
          <a:p>
            <a:pPr lvl="0">
              <a:lnSpc>
                <a:spcPct val="115000"/>
              </a:lnSpc>
              <a:buChar char="➔"/>
            </a:pPr>
            <a:r>
              <a:rPr lang="en-US" sz="2800" dirty="0" smtClean="0"/>
              <a:t>Be </a:t>
            </a:r>
            <a:r>
              <a:rPr lang="en-US" sz="2800" dirty="0">
                <a:solidFill>
                  <a:srgbClr val="0000FF"/>
                </a:solidFill>
              </a:rPr>
              <a:t>mindful</a:t>
            </a:r>
            <a:r>
              <a:rPr lang="en-US" sz="2800" dirty="0"/>
              <a:t> of common triggers in your remarks and be mindful of how you call on students individually for on-the-spot </a:t>
            </a:r>
            <a:r>
              <a:rPr lang="en-US" sz="2800" dirty="0" smtClean="0"/>
              <a:t>sharing. </a:t>
            </a:r>
          </a:p>
          <a:p>
            <a:pPr lvl="0">
              <a:lnSpc>
                <a:spcPct val="115000"/>
              </a:lnSpc>
              <a:buChar char="➔"/>
            </a:pPr>
            <a:endParaRPr lang="en-US" sz="1200" dirty="0"/>
          </a:p>
          <a:p>
            <a:pPr lvl="0">
              <a:lnSpc>
                <a:spcPct val="115000"/>
              </a:lnSpc>
              <a:buChar char="➔"/>
            </a:pPr>
            <a:r>
              <a:rPr lang="en-US" sz="2800" dirty="0"/>
              <a:t>Offer </a:t>
            </a:r>
            <a:r>
              <a:rPr lang="en-US" sz="2800" dirty="0">
                <a:solidFill>
                  <a:srgbClr val="E06666"/>
                </a:solidFill>
              </a:rPr>
              <a:t>off-camera</a:t>
            </a:r>
            <a:r>
              <a:rPr lang="en-US" sz="2800" dirty="0"/>
              <a:t> participation </a:t>
            </a:r>
            <a:r>
              <a:rPr lang="en-US" sz="2800" dirty="0" smtClean="0"/>
              <a:t>options.</a:t>
            </a:r>
          </a:p>
          <a:p>
            <a:pPr lvl="0">
              <a:lnSpc>
                <a:spcPct val="115000"/>
              </a:lnSpc>
              <a:buChar char="➔"/>
            </a:pPr>
            <a:endParaRPr lang="en-US" sz="1200" dirty="0"/>
          </a:p>
          <a:p>
            <a:pPr lvl="0">
              <a:lnSpc>
                <a:spcPct val="115000"/>
              </a:lnSpc>
              <a:buChar char="➔"/>
            </a:pPr>
            <a:r>
              <a:rPr lang="en-US" sz="2800" dirty="0">
                <a:solidFill>
                  <a:srgbClr val="0000FF"/>
                </a:solidFill>
              </a:rPr>
              <a:t>Small group</a:t>
            </a:r>
            <a:r>
              <a:rPr lang="en-US" sz="2800" dirty="0"/>
              <a:t> breakouts &amp; </a:t>
            </a:r>
            <a:r>
              <a:rPr lang="en-US" sz="2800" dirty="0">
                <a:solidFill>
                  <a:srgbClr val="741B47"/>
                </a:solidFill>
              </a:rPr>
              <a:t>collaborative</a:t>
            </a:r>
            <a:r>
              <a:rPr lang="en-US" sz="2800" dirty="0"/>
              <a:t> </a:t>
            </a:r>
            <a:r>
              <a:rPr lang="en-US" sz="2800" dirty="0" smtClean="0"/>
              <a:t>work.</a:t>
            </a:r>
          </a:p>
          <a:p>
            <a:pPr lvl="0">
              <a:lnSpc>
                <a:spcPct val="115000"/>
              </a:lnSpc>
              <a:buChar char="➔"/>
            </a:pPr>
            <a:endParaRPr lang="en-US" sz="1200" dirty="0"/>
          </a:p>
          <a:p>
            <a:pPr lvl="0">
              <a:lnSpc>
                <a:spcPct val="115000"/>
              </a:lnSpc>
              <a:buChar char="➔"/>
            </a:pPr>
            <a:r>
              <a:rPr lang="en-US" sz="2800" dirty="0">
                <a:solidFill>
                  <a:srgbClr val="9900FF"/>
                </a:solidFill>
              </a:rPr>
              <a:t>Honor all voices</a:t>
            </a:r>
            <a:r>
              <a:rPr lang="en-US" sz="2800" dirty="0"/>
              <a:t>, no matter the level of </a:t>
            </a:r>
            <a:r>
              <a:rPr lang="en-US" sz="2800" dirty="0" smtClean="0"/>
              <a:t>contribution.</a:t>
            </a:r>
          </a:p>
          <a:p>
            <a:pPr lvl="0">
              <a:lnSpc>
                <a:spcPct val="115000"/>
              </a:lnSpc>
              <a:buChar char="➔"/>
            </a:pPr>
            <a:endParaRPr lang="en-US" dirty="0"/>
          </a:p>
          <a:p>
            <a:pPr marL="76200" indent="0">
              <a:lnSpc>
                <a:spcPct val="115000"/>
              </a:lnSpc>
              <a:buNone/>
            </a:pPr>
            <a:r>
              <a:rPr lang="en-US" sz="2000" b="1" dirty="0" smtClean="0">
                <a:solidFill>
                  <a:srgbClr val="0000FF"/>
                </a:solidFill>
              </a:rPr>
              <a:t>		</a:t>
            </a:r>
          </a:p>
          <a:p>
            <a:pPr marL="76200" indent="0">
              <a:lnSpc>
                <a:spcPct val="115000"/>
              </a:lnSpc>
              <a:buNone/>
            </a:pPr>
            <a:r>
              <a:rPr lang="en-US" sz="2000" b="1" dirty="0">
                <a:solidFill>
                  <a:srgbClr val="0000FF"/>
                </a:solidFill>
              </a:rPr>
              <a:t>	</a:t>
            </a:r>
            <a:r>
              <a:rPr lang="en-US" sz="2000" b="1" dirty="0" smtClean="0">
                <a:solidFill>
                  <a:srgbClr val="0000FF"/>
                </a:solidFill>
              </a:rPr>
              <a:t>	Safety</a:t>
            </a:r>
            <a:r>
              <a:rPr lang="en-US" sz="2000" b="1" dirty="0" smtClean="0"/>
              <a:t> </a:t>
            </a:r>
            <a:r>
              <a:rPr lang="en-US" sz="2000" b="1" dirty="0"/>
              <a:t>| </a:t>
            </a:r>
            <a:r>
              <a:rPr lang="en-US" sz="2000" b="1" dirty="0">
                <a:solidFill>
                  <a:srgbClr val="9900FF"/>
                </a:solidFill>
              </a:rPr>
              <a:t>Trustworthiness</a:t>
            </a:r>
            <a:r>
              <a:rPr lang="en-US" sz="2000" b="1" dirty="0"/>
              <a:t> | </a:t>
            </a:r>
            <a:r>
              <a:rPr lang="en-US" sz="2000" b="1" dirty="0">
                <a:solidFill>
                  <a:srgbClr val="E06666"/>
                </a:solidFill>
              </a:rPr>
              <a:t>Choice</a:t>
            </a:r>
            <a:r>
              <a:rPr lang="en-US" sz="2000" b="1" dirty="0"/>
              <a:t> | </a:t>
            </a:r>
            <a:r>
              <a:rPr lang="en-US" sz="2000" b="1" dirty="0">
                <a:solidFill>
                  <a:srgbClr val="741B47"/>
                </a:solidFill>
              </a:rPr>
              <a:t>Collaboration</a:t>
            </a:r>
            <a:r>
              <a:rPr lang="en-US" sz="2000" b="1" dirty="0"/>
              <a:t> | </a:t>
            </a:r>
            <a:r>
              <a:rPr lang="en-US" sz="2000" b="1" dirty="0">
                <a:solidFill>
                  <a:srgbClr val="FF9900"/>
                </a:solidFill>
              </a:rPr>
              <a:t>Empowerment</a:t>
            </a:r>
          </a:p>
          <a:p>
            <a:pPr marL="76200" lvl="0" indent="0">
              <a:lnSpc>
                <a:spcPct val="115000"/>
              </a:lnSpc>
              <a:buNone/>
            </a:pPr>
            <a:endParaRPr lang="en-US" dirty="0"/>
          </a:p>
          <a:p>
            <a:pPr marL="76200" indent="0">
              <a:buNone/>
            </a:pPr>
            <a:endParaRPr lang="en-US" dirty="0"/>
          </a:p>
        </p:txBody>
      </p:sp>
      <p:pic>
        <p:nvPicPr>
          <p:cNvPr id="4" name="Google Shape;578;p91"/>
          <p:cNvPicPr preferRelativeResize="0"/>
          <p:nvPr/>
        </p:nvPicPr>
        <p:blipFill>
          <a:blip r:embed="rId2">
            <a:alphaModFix/>
          </a:blip>
          <a:stretch>
            <a:fillRect/>
          </a:stretch>
        </p:blipFill>
        <p:spPr>
          <a:xfrm>
            <a:off x="1996661" y="5929015"/>
            <a:ext cx="898378" cy="415500"/>
          </a:xfrm>
          <a:prstGeom prst="rect">
            <a:avLst/>
          </a:prstGeom>
          <a:noFill/>
          <a:ln>
            <a:noFill/>
          </a:ln>
        </p:spPr>
      </p:pic>
    </p:spTree>
    <p:extLst>
      <p:ext uri="{BB962C8B-B14F-4D97-AF65-F5344CB8AC3E}">
        <p14:creationId xmlns:p14="http://schemas.microsoft.com/office/powerpoint/2010/main" val="188571907"/>
      </p:ext>
    </p:extLst>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92"/>
          <p:cNvSpPr txBox="1">
            <a:spLocks noGrp="1"/>
          </p:cNvSpPr>
          <p:nvPr>
            <p:ph type="title"/>
          </p:nvPr>
        </p:nvSpPr>
        <p:spPr>
          <a:xfrm>
            <a:off x="1124003" y="204831"/>
            <a:ext cx="9810600" cy="77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700"/>
              <a:t>YOU are important to a trauma-informed classroom!</a:t>
            </a:r>
            <a:endParaRPr sz="2700"/>
          </a:p>
        </p:txBody>
      </p:sp>
      <p:sp>
        <p:nvSpPr>
          <p:cNvPr id="585" name="Google Shape;585;p92"/>
          <p:cNvSpPr txBox="1">
            <a:spLocks noGrp="1"/>
          </p:cNvSpPr>
          <p:nvPr>
            <p:ph type="body" idx="1"/>
          </p:nvPr>
        </p:nvSpPr>
        <p:spPr>
          <a:xfrm>
            <a:off x="577114" y="1147050"/>
            <a:ext cx="7232071" cy="563212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Thinking </a:t>
            </a:r>
            <a:r>
              <a:rPr lang="en-US" dirty="0"/>
              <a:t>through what you can be doing for your students</a:t>
            </a:r>
            <a:r>
              <a:rPr lang="en-US" dirty="0" smtClean="0"/>
              <a:t>…</a:t>
            </a:r>
          </a:p>
          <a:p>
            <a:pPr marL="0" lvl="0" indent="0" algn="l" rtl="0">
              <a:spcBef>
                <a:spcPts val="0"/>
              </a:spcBef>
              <a:spcAft>
                <a:spcPts val="0"/>
              </a:spcAft>
              <a:buNone/>
            </a:pPr>
            <a:endParaRPr lang="en-US" dirty="0" smtClean="0"/>
          </a:p>
          <a:p>
            <a:pPr marL="0" lvl="0" indent="0" algn="l" rtl="0">
              <a:spcBef>
                <a:spcPts val="0"/>
              </a:spcBef>
              <a:spcAft>
                <a:spcPts val="0"/>
              </a:spcAft>
              <a:buNone/>
            </a:pPr>
            <a:endParaRPr sz="1000" dirty="0"/>
          </a:p>
          <a:p>
            <a:pPr marL="457200" lvl="0" indent="-381000" algn="l" rtl="0">
              <a:spcBef>
                <a:spcPts val="0"/>
              </a:spcBef>
              <a:spcAft>
                <a:spcPts val="0"/>
              </a:spcAft>
              <a:buSzPts val="2400"/>
              <a:buChar char="•"/>
            </a:pPr>
            <a:r>
              <a:rPr lang="en-US" dirty="0"/>
              <a:t>Set aside time for </a:t>
            </a:r>
            <a:r>
              <a:rPr lang="en-US" dirty="0" smtClean="0"/>
              <a:t>YOU.</a:t>
            </a:r>
          </a:p>
          <a:p>
            <a:pPr marL="457200" lvl="0" indent="-381000" algn="l" rtl="0">
              <a:spcBef>
                <a:spcPts val="0"/>
              </a:spcBef>
              <a:spcAft>
                <a:spcPts val="0"/>
              </a:spcAft>
              <a:buSzPts val="2400"/>
              <a:buChar char="•"/>
            </a:pPr>
            <a:endParaRPr sz="1000" dirty="0"/>
          </a:p>
          <a:p>
            <a:pPr marL="457200" lvl="0" indent="-381000" algn="l" rtl="0">
              <a:spcBef>
                <a:spcPts val="0"/>
              </a:spcBef>
              <a:spcAft>
                <a:spcPts val="0"/>
              </a:spcAft>
              <a:buSzPts val="2400"/>
              <a:buChar char="•"/>
            </a:pPr>
            <a:r>
              <a:rPr lang="en-US" dirty="0"/>
              <a:t>Focus on </a:t>
            </a:r>
            <a:r>
              <a:rPr lang="en-US" dirty="0" smtClean="0"/>
              <a:t>1:group </a:t>
            </a:r>
            <a:r>
              <a:rPr lang="en-US" dirty="0"/>
              <a:t>interventions and save 1:1 for individualized attention that might be </a:t>
            </a:r>
            <a:r>
              <a:rPr lang="en-US" dirty="0" smtClean="0"/>
              <a:t>needed.</a:t>
            </a:r>
          </a:p>
          <a:p>
            <a:pPr marL="457200" lvl="0" indent="-381000" algn="l" rtl="0">
              <a:spcBef>
                <a:spcPts val="0"/>
              </a:spcBef>
              <a:spcAft>
                <a:spcPts val="0"/>
              </a:spcAft>
              <a:buSzPts val="2400"/>
              <a:buChar char="•"/>
            </a:pPr>
            <a:endParaRPr sz="1000" dirty="0"/>
          </a:p>
          <a:p>
            <a:pPr marL="457200" lvl="0" indent="-381000" algn="l" rtl="0">
              <a:spcBef>
                <a:spcPts val="0"/>
              </a:spcBef>
              <a:spcAft>
                <a:spcPts val="0"/>
              </a:spcAft>
              <a:buSzPts val="2400"/>
              <a:buChar char="•"/>
            </a:pPr>
            <a:r>
              <a:rPr lang="en-US" dirty="0"/>
              <a:t>Schedule blocks of time related to </a:t>
            </a:r>
            <a:r>
              <a:rPr lang="en-US" dirty="0" smtClean="0"/>
              <a:t>actions.</a:t>
            </a:r>
          </a:p>
          <a:p>
            <a:pPr marL="457200" lvl="0" indent="-381000" algn="l" rtl="0">
              <a:spcBef>
                <a:spcPts val="0"/>
              </a:spcBef>
              <a:spcAft>
                <a:spcPts val="0"/>
              </a:spcAft>
              <a:buSzPts val="2400"/>
              <a:buChar char="•"/>
            </a:pPr>
            <a:endParaRPr sz="1000" dirty="0"/>
          </a:p>
          <a:p>
            <a:pPr marL="457200" lvl="0" indent="-381000" algn="l" rtl="0">
              <a:spcBef>
                <a:spcPts val="0"/>
              </a:spcBef>
              <a:spcAft>
                <a:spcPts val="0"/>
              </a:spcAft>
              <a:buSzPts val="2400"/>
              <a:buChar char="•"/>
            </a:pPr>
            <a:r>
              <a:rPr lang="en-US" dirty="0"/>
              <a:t>Know what triggers you have - what do you need? </a:t>
            </a:r>
            <a:endParaRPr lang="en-US" dirty="0" smtClean="0"/>
          </a:p>
          <a:p>
            <a:pPr marL="457200" lvl="0" indent="-381000" algn="l" rtl="0">
              <a:spcBef>
                <a:spcPts val="0"/>
              </a:spcBef>
              <a:spcAft>
                <a:spcPts val="0"/>
              </a:spcAft>
              <a:buSzPts val="2400"/>
              <a:buChar char="•"/>
            </a:pPr>
            <a:endParaRPr lang="en-US" sz="1000" dirty="0" smtClean="0"/>
          </a:p>
          <a:p>
            <a:r>
              <a:rPr lang="en-US" dirty="0" smtClean="0"/>
              <a:t>Know </a:t>
            </a:r>
            <a:r>
              <a:rPr lang="en-US" dirty="0"/>
              <a:t>it isn’t always perfect and that </a:t>
            </a:r>
            <a:r>
              <a:rPr lang="en-US" dirty="0" smtClean="0"/>
              <a:t>it’s OK!</a:t>
            </a:r>
          </a:p>
          <a:p>
            <a:endParaRPr sz="1000" dirty="0"/>
          </a:p>
          <a:p>
            <a:pPr marL="457200" lvl="0" indent="-381000" algn="l" rtl="0">
              <a:spcBef>
                <a:spcPts val="0"/>
              </a:spcBef>
              <a:spcAft>
                <a:spcPts val="0"/>
              </a:spcAft>
              <a:buSzPts val="2400"/>
              <a:buChar char="•"/>
            </a:pPr>
            <a:r>
              <a:rPr lang="en-US" dirty="0"/>
              <a:t>Breathe...</a:t>
            </a:r>
            <a:endParaRPr dirty="0"/>
          </a:p>
        </p:txBody>
      </p:sp>
      <p:pic>
        <p:nvPicPr>
          <p:cNvPr id="586" name="Google Shape;586;p92"/>
          <p:cNvPicPr preferRelativeResize="0"/>
          <p:nvPr/>
        </p:nvPicPr>
        <p:blipFill>
          <a:blip r:embed="rId3">
            <a:alphaModFix/>
          </a:blip>
          <a:stretch>
            <a:fillRect/>
          </a:stretch>
        </p:blipFill>
        <p:spPr>
          <a:xfrm>
            <a:off x="8228688" y="1346734"/>
            <a:ext cx="3505200" cy="4943475"/>
          </a:xfrm>
          <a:prstGeom prst="rect">
            <a:avLst/>
          </a:prstGeom>
          <a:noFill/>
          <a:ln>
            <a:no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93"/>
          <p:cNvSpPr txBox="1">
            <a:spLocks noGrp="1"/>
          </p:cNvSpPr>
          <p:nvPr>
            <p:ph type="title"/>
          </p:nvPr>
        </p:nvSpPr>
        <p:spPr>
          <a:xfrm>
            <a:off x="1123657" y="204831"/>
            <a:ext cx="9811075"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519"/>
              <a:buFont typeface="Arial"/>
              <a:buNone/>
            </a:pPr>
            <a:r>
              <a:rPr lang="en-US" sz="2519">
                <a:solidFill>
                  <a:srgbClr val="0070C0"/>
                </a:solidFill>
              </a:rPr>
              <a:t/>
            </a:r>
            <a:br>
              <a:rPr lang="en-US" sz="2519">
                <a:solidFill>
                  <a:srgbClr val="0070C0"/>
                </a:solidFill>
              </a:rPr>
            </a:br>
            <a:r>
              <a:rPr lang="en-US" sz="2519">
                <a:solidFill>
                  <a:schemeClr val="lt1"/>
                </a:solidFill>
              </a:rPr>
              <a:t>QUESTIONS, COMMENTS, OR CONCERNS</a:t>
            </a:r>
            <a:endParaRPr/>
          </a:p>
        </p:txBody>
      </p:sp>
      <p:sp>
        <p:nvSpPr>
          <p:cNvPr id="592" name="Google Shape;592;p93"/>
          <p:cNvSpPr txBox="1">
            <a:spLocks noGrp="1"/>
          </p:cNvSpPr>
          <p:nvPr>
            <p:ph type="body" idx="1"/>
          </p:nvPr>
        </p:nvSpPr>
        <p:spPr>
          <a:xfrm>
            <a:off x="-102050" y="1147050"/>
            <a:ext cx="12291000" cy="5449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6000"/>
              <a:buNone/>
            </a:pPr>
            <a:endParaRPr dirty="0"/>
          </a:p>
          <a:p>
            <a:pPr marL="0" lvl="0" indent="0" algn="ctr" rtl="0">
              <a:lnSpc>
                <a:spcPct val="100000"/>
              </a:lnSpc>
              <a:spcBef>
                <a:spcPts val="0"/>
              </a:spcBef>
              <a:spcAft>
                <a:spcPts val="0"/>
              </a:spcAft>
              <a:buSzPts val="6000"/>
              <a:buNone/>
            </a:pPr>
            <a:endParaRPr sz="6000" dirty="0">
              <a:solidFill>
                <a:srgbClr val="0070C0"/>
              </a:solidFill>
            </a:endParaRPr>
          </a:p>
          <a:p>
            <a:pPr marL="0" lvl="0" indent="0" algn="ctr" rtl="0">
              <a:lnSpc>
                <a:spcPct val="100000"/>
              </a:lnSpc>
              <a:spcBef>
                <a:spcPts val="0"/>
              </a:spcBef>
              <a:spcAft>
                <a:spcPts val="0"/>
              </a:spcAft>
              <a:buSzPts val="6000"/>
              <a:buNone/>
            </a:pPr>
            <a:endParaRPr sz="6000" dirty="0">
              <a:solidFill>
                <a:srgbClr val="0070C0"/>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536" y="1357200"/>
            <a:ext cx="6705600" cy="5029200"/>
          </a:xfrm>
          <a:prstGeom prst="rect">
            <a:avLst/>
          </a:prstGeom>
        </p:spPr>
      </p:pic>
    </p:spTree>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94"/>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600"/>
              <a:buFont typeface="Arial"/>
              <a:buNone/>
            </a:pPr>
            <a:r>
              <a:rPr lang="en-US" sz="3600">
                <a:solidFill>
                  <a:srgbClr val="0070C0"/>
                </a:solidFill>
              </a:rPr>
              <a:t>THANK YOU</a:t>
            </a:r>
            <a:r>
              <a:rPr lang="en-US" sz="2519">
                <a:solidFill>
                  <a:srgbClr val="0070C0"/>
                </a:solidFill>
              </a:rPr>
              <a:t/>
            </a:r>
            <a:br>
              <a:rPr lang="en-US" sz="2519">
                <a:solidFill>
                  <a:srgbClr val="0070C0"/>
                </a:solidFill>
              </a:rPr>
            </a:br>
            <a:endParaRPr sz="2519"/>
          </a:p>
        </p:txBody>
      </p:sp>
      <p:sp>
        <p:nvSpPr>
          <p:cNvPr id="600" name="Google Shape;600;p94"/>
          <p:cNvSpPr txBox="1">
            <a:spLocks noGrp="1"/>
          </p:cNvSpPr>
          <p:nvPr>
            <p:ph type="body" idx="1"/>
          </p:nvPr>
        </p:nvSpPr>
        <p:spPr>
          <a:xfrm>
            <a:off x="770922" y="919655"/>
            <a:ext cx="11125200" cy="6253776"/>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endParaRPr sz="3600" dirty="0">
              <a:solidFill>
                <a:srgbClr val="0070C0"/>
              </a:solidFill>
            </a:endParaRPr>
          </a:p>
          <a:p>
            <a:pPr marL="0" lvl="0" indent="0" algn="ctr" rtl="0">
              <a:lnSpc>
                <a:spcPct val="100000"/>
              </a:lnSpc>
              <a:spcBef>
                <a:spcPts val="0"/>
              </a:spcBef>
              <a:spcAft>
                <a:spcPts val="0"/>
              </a:spcAft>
              <a:buSzPts val="3600"/>
              <a:buNone/>
            </a:pPr>
            <a:r>
              <a:rPr lang="en-US" sz="3600" dirty="0">
                <a:solidFill>
                  <a:srgbClr val="0070C0"/>
                </a:solidFill>
              </a:rPr>
              <a:t>Claudia Pitts, PhD</a:t>
            </a:r>
            <a:endParaRPr sz="3600" dirty="0">
              <a:solidFill>
                <a:srgbClr val="FF0000"/>
              </a:solidFill>
            </a:endParaRPr>
          </a:p>
          <a:p>
            <a:pPr marL="0" lvl="0" indent="0" algn="ctr" rtl="0">
              <a:lnSpc>
                <a:spcPct val="100000"/>
              </a:lnSpc>
              <a:spcBef>
                <a:spcPts val="0"/>
              </a:spcBef>
              <a:spcAft>
                <a:spcPts val="0"/>
              </a:spcAft>
              <a:buSzPts val="3600"/>
              <a:buNone/>
            </a:pPr>
            <a:r>
              <a:rPr lang="en-US" sz="3600" u="sng" dirty="0">
                <a:solidFill>
                  <a:schemeClr val="hlink"/>
                </a:solidFill>
                <a:hlinkClick r:id="rId3"/>
              </a:rPr>
              <a:t>claudia.pitts@nl.edu</a:t>
            </a:r>
            <a:r>
              <a:rPr lang="en-US" sz="3600" dirty="0">
                <a:solidFill>
                  <a:srgbClr val="FF0000"/>
                </a:solidFill>
              </a:rPr>
              <a:t> </a:t>
            </a:r>
            <a:endParaRPr sz="3600" dirty="0">
              <a:solidFill>
                <a:srgbClr val="FF0000"/>
              </a:solidFill>
            </a:endParaRPr>
          </a:p>
          <a:p>
            <a:pPr marL="0" lvl="0" indent="0" algn="ctr" rtl="0">
              <a:lnSpc>
                <a:spcPct val="100000"/>
              </a:lnSpc>
              <a:spcBef>
                <a:spcPts val="0"/>
              </a:spcBef>
              <a:spcAft>
                <a:spcPts val="0"/>
              </a:spcAft>
              <a:buSzPts val="3600"/>
              <a:buNone/>
            </a:pPr>
            <a:endParaRPr sz="3600" dirty="0">
              <a:solidFill>
                <a:srgbClr val="FF0000"/>
              </a:solidFill>
            </a:endParaRPr>
          </a:p>
          <a:p>
            <a:pPr marL="0" lvl="0" indent="0" algn="ctr" rtl="0">
              <a:lnSpc>
                <a:spcPct val="100000"/>
              </a:lnSpc>
              <a:spcBef>
                <a:spcPts val="0"/>
              </a:spcBef>
              <a:spcAft>
                <a:spcPts val="0"/>
              </a:spcAft>
              <a:buSzPts val="3600"/>
              <a:buNone/>
            </a:pPr>
            <a:r>
              <a:rPr lang="en-US" sz="3600" dirty="0">
                <a:solidFill>
                  <a:srgbClr val="0070C0"/>
                </a:solidFill>
              </a:rPr>
              <a:t>Suzette Fromm Reed, PhD </a:t>
            </a:r>
            <a:endParaRPr dirty="0"/>
          </a:p>
          <a:p>
            <a:pPr marL="0" lvl="0" indent="0" algn="ctr" rtl="0">
              <a:lnSpc>
                <a:spcPct val="100000"/>
              </a:lnSpc>
              <a:spcBef>
                <a:spcPts val="0"/>
              </a:spcBef>
              <a:spcAft>
                <a:spcPts val="0"/>
              </a:spcAft>
              <a:buSzPts val="3600"/>
              <a:buNone/>
            </a:pPr>
            <a:r>
              <a:rPr lang="en-US" sz="3600" dirty="0">
                <a:solidFill>
                  <a:srgbClr val="0070C0"/>
                </a:solidFill>
              </a:rPr>
              <a:t> </a:t>
            </a:r>
            <a:r>
              <a:rPr lang="en-US" sz="3600" u="sng" dirty="0" smtClean="0">
                <a:solidFill>
                  <a:srgbClr val="0070C0"/>
                </a:solidFill>
                <a:hlinkClick r:id="rId4"/>
              </a:rPr>
              <a:t>suzette.frommreed@nl.edu</a:t>
            </a:r>
            <a:endParaRPr lang="en-US" sz="3600" u="sng" dirty="0" smtClean="0">
              <a:solidFill>
                <a:srgbClr val="0070C0"/>
              </a:solidFill>
            </a:endParaRPr>
          </a:p>
          <a:p>
            <a:pPr marL="0" lvl="0" indent="0" algn="ctr" rtl="0">
              <a:lnSpc>
                <a:spcPct val="100000"/>
              </a:lnSpc>
              <a:spcBef>
                <a:spcPts val="0"/>
              </a:spcBef>
              <a:spcAft>
                <a:spcPts val="0"/>
              </a:spcAft>
              <a:buSzPts val="3600"/>
              <a:buNone/>
            </a:pPr>
            <a:endParaRPr lang="en-US" sz="3600" u="sng" dirty="0">
              <a:solidFill>
                <a:srgbClr val="0070C0"/>
              </a:solidFill>
            </a:endParaRPr>
          </a:p>
          <a:p>
            <a:pPr marL="0" lvl="0" indent="0" algn="ctr" rtl="0">
              <a:lnSpc>
                <a:spcPct val="100000"/>
              </a:lnSpc>
              <a:spcBef>
                <a:spcPts val="0"/>
              </a:spcBef>
              <a:spcAft>
                <a:spcPts val="0"/>
              </a:spcAft>
              <a:buSzPts val="3600"/>
              <a:buNone/>
            </a:pPr>
            <a:r>
              <a:rPr lang="en-US" sz="3600" u="sng" dirty="0" smtClean="0">
                <a:solidFill>
                  <a:srgbClr val="0070C0"/>
                </a:solidFill>
              </a:rPr>
              <a:t>Judith Kent, PhD</a:t>
            </a:r>
          </a:p>
          <a:p>
            <a:pPr marL="0" lvl="0" indent="0" algn="ctr" rtl="0">
              <a:lnSpc>
                <a:spcPct val="100000"/>
              </a:lnSpc>
              <a:spcBef>
                <a:spcPts val="0"/>
              </a:spcBef>
              <a:spcAft>
                <a:spcPts val="0"/>
              </a:spcAft>
              <a:buSzPts val="3600"/>
              <a:buNone/>
            </a:pPr>
            <a:r>
              <a:rPr lang="en-US" sz="3600" u="sng" dirty="0" smtClean="0">
                <a:solidFill>
                  <a:schemeClr val="hlink"/>
                </a:solidFill>
                <a:hlinkClick r:id="rId5"/>
              </a:rPr>
              <a:t>Jakent@nl.edu</a:t>
            </a:r>
            <a:r>
              <a:rPr lang="en-US" sz="3600" dirty="0" smtClean="0">
                <a:solidFill>
                  <a:srgbClr val="0070C0"/>
                </a:solidFill>
              </a:rPr>
              <a:t> </a:t>
            </a:r>
            <a:endParaRPr sz="3600" dirty="0">
              <a:solidFill>
                <a:srgbClr val="0070C0"/>
              </a:solidFill>
            </a:endParaRPr>
          </a:p>
          <a:p>
            <a:pPr marL="0" lvl="0" indent="0" algn="ctr" rtl="0">
              <a:lnSpc>
                <a:spcPct val="100000"/>
              </a:lnSpc>
              <a:spcBef>
                <a:spcPts val="0"/>
              </a:spcBef>
              <a:spcAft>
                <a:spcPts val="0"/>
              </a:spcAft>
              <a:buSzPts val="3600"/>
              <a:buNone/>
            </a:pPr>
            <a:endParaRPr sz="3600" dirty="0">
              <a:solidFill>
                <a:srgbClr val="0070C0"/>
              </a:solidFill>
            </a:endParaRPr>
          </a:p>
          <a:p>
            <a:pPr marL="0" lvl="0" indent="0" algn="l" rtl="0">
              <a:lnSpc>
                <a:spcPct val="100000"/>
              </a:lnSpc>
              <a:spcBef>
                <a:spcPts val="0"/>
              </a:spcBef>
              <a:spcAft>
                <a:spcPts val="0"/>
              </a:spcAft>
              <a:buSzPts val="3600"/>
              <a:buNone/>
            </a:pPr>
            <a:endParaRPr sz="3600" dirty="0">
              <a:solidFill>
                <a:srgbClr val="0070C0"/>
              </a:solidFill>
            </a:endParaRPr>
          </a:p>
          <a:p>
            <a:pPr marL="0" lvl="0" indent="0" algn="ctr" rtl="0">
              <a:lnSpc>
                <a:spcPct val="100000"/>
              </a:lnSpc>
              <a:spcBef>
                <a:spcPts val="0"/>
              </a:spcBef>
              <a:spcAft>
                <a:spcPts val="0"/>
              </a:spcAft>
              <a:buSzPts val="3600"/>
              <a:buNone/>
            </a:pPr>
            <a:endParaRPr sz="3600" dirty="0">
              <a:solidFill>
                <a:srgbClr val="00B050"/>
              </a:solidFill>
            </a:endParaRPr>
          </a:p>
          <a:p>
            <a:pPr marL="0" lvl="0" indent="0" algn="ctr" rtl="0">
              <a:lnSpc>
                <a:spcPct val="100000"/>
              </a:lnSpc>
              <a:spcBef>
                <a:spcPts val="0"/>
              </a:spcBef>
              <a:spcAft>
                <a:spcPts val="0"/>
              </a:spcAft>
              <a:buSzPts val="6000"/>
              <a:buNone/>
            </a:pPr>
            <a:endParaRPr sz="6000" dirty="0">
              <a:solidFill>
                <a:srgbClr val="0070C0"/>
              </a:solidFill>
            </a:endParaRPr>
          </a:p>
          <a:p>
            <a:pPr marL="0" lvl="0" indent="0" algn="ctr" rtl="0">
              <a:lnSpc>
                <a:spcPct val="100000"/>
              </a:lnSpc>
              <a:spcBef>
                <a:spcPts val="0"/>
              </a:spcBef>
              <a:spcAft>
                <a:spcPts val="0"/>
              </a:spcAft>
              <a:buSzPts val="6000"/>
              <a:buNone/>
            </a:pPr>
            <a:endParaRPr sz="6000" dirty="0">
              <a:solidFill>
                <a:srgbClr val="0070C0"/>
              </a:solidFill>
            </a:endParaRPr>
          </a:p>
          <a:p>
            <a:pPr marL="0" lvl="0" indent="0" algn="ctr" rtl="0">
              <a:lnSpc>
                <a:spcPct val="100000"/>
              </a:lnSpc>
              <a:spcBef>
                <a:spcPts val="0"/>
              </a:spcBef>
              <a:spcAft>
                <a:spcPts val="0"/>
              </a:spcAft>
              <a:buSzPts val="6000"/>
              <a:buNone/>
            </a:pPr>
            <a:endParaRPr sz="6000" dirty="0">
              <a:solidFill>
                <a:srgbClr val="0070C0"/>
              </a:solidFill>
            </a:endParaRPr>
          </a:p>
          <a:p>
            <a:pPr marL="0" lvl="0" indent="0" algn="ctr" rtl="0">
              <a:lnSpc>
                <a:spcPct val="100000"/>
              </a:lnSpc>
              <a:spcBef>
                <a:spcPts val="0"/>
              </a:spcBef>
              <a:spcAft>
                <a:spcPts val="0"/>
              </a:spcAft>
              <a:buSzPts val="6000"/>
              <a:buNone/>
            </a:pPr>
            <a:endParaRPr sz="6000" dirty="0">
              <a:solidFill>
                <a:srgbClr val="0070C0"/>
              </a:solidFill>
            </a:endParaRP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8"/>
          <p:cNvSpPr txBox="1">
            <a:spLocks noGrp="1"/>
          </p:cNvSpPr>
          <p:nvPr>
            <p:ph type="title"/>
          </p:nvPr>
        </p:nvSpPr>
        <p:spPr>
          <a:xfrm>
            <a:off x="912800" y="0"/>
            <a:ext cx="10972800" cy="1066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9F9F9"/>
              </a:buClr>
              <a:buSzPts val="2700"/>
              <a:buFont typeface="Arial"/>
              <a:buNone/>
            </a:pPr>
            <a:r>
              <a:rPr lang="en-US" sz="2400" dirty="0">
                <a:solidFill>
                  <a:srgbClr val="FF0000"/>
                </a:solidFill>
              </a:rPr>
              <a:t/>
            </a:r>
            <a:br>
              <a:rPr lang="en-US" sz="2400" dirty="0">
                <a:solidFill>
                  <a:srgbClr val="FF0000"/>
                </a:solidFill>
              </a:rPr>
            </a:br>
            <a:r>
              <a:rPr lang="en-US" sz="2400" dirty="0" smtClean="0">
                <a:solidFill>
                  <a:schemeClr val="lt1"/>
                </a:solidFill>
              </a:rPr>
              <a:t>OVEREVIEW</a:t>
            </a:r>
            <a:r>
              <a:rPr lang="en-US" sz="2400" dirty="0" smtClean="0"/>
              <a:t> </a:t>
            </a:r>
            <a:r>
              <a:rPr lang="en-US" sz="2400" dirty="0"/>
              <a:t>OF </a:t>
            </a:r>
            <a:r>
              <a:rPr lang="en-US" sz="2700" dirty="0"/>
              <a:t>TRAUMA</a:t>
            </a:r>
            <a:r>
              <a:rPr lang="en-US" sz="2400" dirty="0"/>
              <a:t> AWARENESS AND ACES STUDY</a:t>
            </a:r>
            <a:br>
              <a:rPr lang="en-US" sz="2400" dirty="0"/>
            </a:br>
            <a:endParaRPr sz="2400" dirty="0"/>
          </a:p>
        </p:txBody>
      </p:sp>
      <p:sp>
        <p:nvSpPr>
          <p:cNvPr id="355" name="Google Shape;355;p58"/>
          <p:cNvSpPr txBox="1">
            <a:spLocks noGrp="1"/>
          </p:cNvSpPr>
          <p:nvPr>
            <p:ph type="body" idx="1"/>
          </p:nvPr>
        </p:nvSpPr>
        <p:spPr>
          <a:xfrm>
            <a:off x="912812" y="1066800"/>
            <a:ext cx="11125200" cy="552967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endParaRPr lang="en-US" sz="2600" dirty="0" smtClean="0"/>
          </a:p>
          <a:p>
            <a:pPr marL="0" lvl="0" indent="0" algn="l" rtl="0">
              <a:lnSpc>
                <a:spcPct val="100000"/>
              </a:lnSpc>
              <a:spcBef>
                <a:spcPts val="0"/>
              </a:spcBef>
              <a:spcAft>
                <a:spcPts val="0"/>
              </a:spcAft>
              <a:buSzPts val="3200"/>
              <a:buNone/>
            </a:pPr>
            <a:r>
              <a:rPr lang="en-US" sz="2600" dirty="0" smtClean="0"/>
              <a:t>Understanding </a:t>
            </a:r>
            <a:r>
              <a:rPr lang="en-US" sz="2600" dirty="0"/>
              <a:t>the buffering role a supportive environment can play for all students/staff/administrators. </a:t>
            </a:r>
            <a:endParaRPr sz="2600" dirty="0">
              <a:solidFill>
                <a:srgbClr val="FF0000"/>
              </a:solidFill>
            </a:endParaRPr>
          </a:p>
          <a:p>
            <a:pPr marL="0" lvl="0" indent="0" algn="l" rtl="0">
              <a:lnSpc>
                <a:spcPct val="100000"/>
              </a:lnSpc>
              <a:spcBef>
                <a:spcPts val="0"/>
              </a:spcBef>
              <a:spcAft>
                <a:spcPts val="0"/>
              </a:spcAft>
              <a:buSzPts val="3200"/>
              <a:buNone/>
            </a:pPr>
            <a:endParaRPr sz="2600" dirty="0">
              <a:solidFill>
                <a:srgbClr val="FF0000"/>
              </a:solidFill>
            </a:endParaRPr>
          </a:p>
          <a:p>
            <a:pPr marL="0" lvl="0" indent="0" algn="l" rtl="0">
              <a:lnSpc>
                <a:spcPct val="100000"/>
              </a:lnSpc>
              <a:spcBef>
                <a:spcPts val="0"/>
              </a:spcBef>
              <a:spcAft>
                <a:spcPts val="0"/>
              </a:spcAft>
              <a:buSzPts val="3200"/>
              <a:buNone/>
            </a:pPr>
            <a:r>
              <a:rPr lang="en-US" sz="2600" dirty="0"/>
              <a:t>More specifically, </a:t>
            </a:r>
            <a:endParaRPr sz="2600" dirty="0"/>
          </a:p>
          <a:p>
            <a:pPr marL="0" lvl="0" indent="0" algn="l" rtl="0">
              <a:lnSpc>
                <a:spcPct val="100000"/>
              </a:lnSpc>
              <a:spcBef>
                <a:spcPts val="0"/>
              </a:spcBef>
              <a:spcAft>
                <a:spcPts val="0"/>
              </a:spcAft>
              <a:buSzPts val="2400"/>
              <a:buNone/>
            </a:pPr>
            <a:endParaRPr sz="2600" dirty="0"/>
          </a:p>
          <a:p>
            <a:pPr marL="526987" lvl="0" indent="-514350" algn="l" rtl="0">
              <a:lnSpc>
                <a:spcPct val="100000"/>
              </a:lnSpc>
              <a:spcBef>
                <a:spcPts val="0"/>
              </a:spcBef>
              <a:spcAft>
                <a:spcPts val="0"/>
              </a:spcAft>
              <a:buSzPts val="2600"/>
              <a:buFont typeface="+mj-lt"/>
              <a:buAutoNum type="arabicPeriod"/>
            </a:pPr>
            <a:r>
              <a:rPr lang="en-US" sz="2600" dirty="0"/>
              <a:t>ACEs: what they are, the science, the research, and the importance of the </a:t>
            </a:r>
            <a:r>
              <a:rPr lang="en-US" sz="2600" dirty="0" smtClean="0"/>
              <a:t>brain.</a:t>
            </a:r>
          </a:p>
          <a:p>
            <a:pPr marL="526987" lvl="0" indent="-514350" algn="l" rtl="0">
              <a:lnSpc>
                <a:spcPct val="100000"/>
              </a:lnSpc>
              <a:spcBef>
                <a:spcPts val="0"/>
              </a:spcBef>
              <a:spcAft>
                <a:spcPts val="0"/>
              </a:spcAft>
              <a:buSzPts val="2600"/>
              <a:buFont typeface="+mj-lt"/>
              <a:buAutoNum type="arabicPeriod"/>
            </a:pPr>
            <a:endParaRPr lang="en-US" sz="2600" dirty="0" smtClean="0"/>
          </a:p>
          <a:p>
            <a:pPr marL="526987" lvl="0" indent="-514350" algn="l" rtl="0">
              <a:lnSpc>
                <a:spcPct val="100000"/>
              </a:lnSpc>
              <a:spcBef>
                <a:spcPts val="0"/>
              </a:spcBef>
              <a:spcAft>
                <a:spcPts val="0"/>
              </a:spcAft>
              <a:buSzPts val="2600"/>
              <a:buFont typeface="+mj-lt"/>
              <a:buAutoNum type="arabicPeriod"/>
            </a:pPr>
            <a:r>
              <a:rPr lang="en-US" sz="2600" dirty="0" smtClean="0"/>
              <a:t>Context matters</a:t>
            </a:r>
          </a:p>
          <a:p>
            <a:pPr marL="457159" lvl="0" indent="-444522" algn="l" rtl="0">
              <a:lnSpc>
                <a:spcPct val="100000"/>
              </a:lnSpc>
              <a:spcBef>
                <a:spcPts val="0"/>
              </a:spcBef>
              <a:spcAft>
                <a:spcPts val="0"/>
              </a:spcAft>
              <a:buSzPts val="2600"/>
              <a:buFont typeface="Arial"/>
              <a:buAutoNum type="arabicPeriod"/>
            </a:pPr>
            <a:endParaRPr lang="en-US" sz="2600" dirty="0"/>
          </a:p>
          <a:p>
            <a:pPr marL="457159" lvl="0" indent="-444522" algn="l" rtl="0">
              <a:lnSpc>
                <a:spcPct val="100000"/>
              </a:lnSpc>
              <a:spcBef>
                <a:spcPts val="0"/>
              </a:spcBef>
              <a:spcAft>
                <a:spcPts val="0"/>
              </a:spcAft>
              <a:buSzPts val="2600"/>
              <a:buFont typeface="Arial"/>
              <a:buAutoNum type="arabicPeriod"/>
            </a:pPr>
            <a:r>
              <a:rPr lang="en-US" sz="2600" dirty="0" smtClean="0"/>
              <a:t>Building </a:t>
            </a:r>
            <a:r>
              <a:rPr lang="en-US" sz="2600" dirty="0"/>
              <a:t>a Supportive Environment</a:t>
            </a:r>
            <a:endParaRPr sz="2600" dirty="0"/>
          </a:p>
          <a:p>
            <a:pPr marL="457159" lvl="0" indent="-279422" algn="l" rtl="0">
              <a:lnSpc>
                <a:spcPct val="100000"/>
              </a:lnSpc>
              <a:spcBef>
                <a:spcPts val="0"/>
              </a:spcBef>
              <a:spcAft>
                <a:spcPts val="0"/>
              </a:spcAft>
              <a:buSzPts val="2799"/>
              <a:buFont typeface="Arial"/>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59"/>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520"/>
              <a:buFont typeface="Arial"/>
              <a:buNone/>
            </a:pPr>
            <a:r>
              <a:rPr lang="en-US" sz="2520" dirty="0" smtClean="0"/>
              <a:t/>
            </a:r>
            <a:br>
              <a:rPr lang="en-US" sz="2520" dirty="0" smtClean="0"/>
            </a:br>
            <a:r>
              <a:rPr lang="en-US" sz="2520" dirty="0" smtClean="0"/>
              <a:t>LANGUAGE MATTERS</a:t>
            </a:r>
            <a:endParaRPr sz="2520" dirty="0"/>
          </a:p>
        </p:txBody>
      </p:sp>
      <p:sp>
        <p:nvSpPr>
          <p:cNvPr id="361" name="Google Shape;361;p59"/>
          <p:cNvSpPr txBox="1">
            <a:spLocks noGrp="1"/>
          </p:cNvSpPr>
          <p:nvPr>
            <p:ph type="body" idx="1"/>
          </p:nvPr>
        </p:nvSpPr>
        <p:spPr>
          <a:xfrm>
            <a:off x="1123658" y="1147056"/>
            <a:ext cx="10455726" cy="54494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r>
              <a:rPr lang="en-US" sz="2600" b="1" dirty="0"/>
              <a:t>Trauma- </a:t>
            </a:r>
            <a:r>
              <a:rPr lang="en-US" sz="2600" dirty="0"/>
              <a:t>a deeply distressing or disturbing experience. (subjective)</a:t>
            </a: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r>
              <a:rPr lang="en-US" sz="2600" dirty="0"/>
              <a:t>A hot topic not only in schools, but in today’s society as well. </a:t>
            </a: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r>
              <a:rPr lang="en-US" sz="2600" dirty="0"/>
              <a:t>	Google search returns: 296,000,000 results</a:t>
            </a: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endParaRPr sz="2600" dirty="0"/>
          </a:p>
          <a:p>
            <a:pPr marL="0" lvl="0" indent="0" algn="l" rtl="0">
              <a:lnSpc>
                <a:spcPct val="100000"/>
              </a:lnSpc>
              <a:spcBef>
                <a:spcPts val="0"/>
              </a:spcBef>
              <a:spcAft>
                <a:spcPts val="0"/>
              </a:spcAft>
              <a:buSzPts val="2400"/>
              <a:buNone/>
            </a:pPr>
            <a:r>
              <a:rPr lang="en-US" sz="2600" b="1" dirty="0"/>
              <a:t>Resilience</a:t>
            </a:r>
            <a:r>
              <a:rPr lang="en-US" sz="2600" dirty="0"/>
              <a:t> is equally over-used with 239,000,000 results</a:t>
            </a:r>
            <a:endParaRPr sz="2600" dirty="0"/>
          </a:p>
          <a:p>
            <a:pPr marL="0" lvl="0" indent="0" algn="l" rtl="0">
              <a:lnSpc>
                <a:spcPct val="100000"/>
              </a:lnSpc>
              <a:spcBef>
                <a:spcPts val="0"/>
              </a:spcBef>
              <a:spcAft>
                <a:spcPts val="0"/>
              </a:spcAft>
              <a:buSzPts val="2400"/>
              <a:buNone/>
            </a:pPr>
            <a:endParaRPr lang="en-US" sz="2600" dirty="0" smtClean="0"/>
          </a:p>
          <a:p>
            <a:pPr marL="0" lvl="0" indent="0" algn="l" rtl="0">
              <a:lnSpc>
                <a:spcPct val="100000"/>
              </a:lnSpc>
              <a:spcBef>
                <a:spcPts val="0"/>
              </a:spcBef>
              <a:spcAft>
                <a:spcPts val="0"/>
              </a:spcAft>
              <a:buSzPts val="2400"/>
              <a:buNone/>
            </a:pPr>
            <a:r>
              <a:rPr lang="en-US" sz="2600" dirty="0" smtClean="0"/>
              <a:t>Community/Context/Organization</a:t>
            </a:r>
            <a:endParaRPr sz="2600" dirty="0"/>
          </a:p>
          <a:p>
            <a:pPr marL="0" lvl="0" indent="0" algn="l" rtl="0">
              <a:lnSpc>
                <a:spcPct val="100000"/>
              </a:lnSpc>
              <a:spcBef>
                <a:spcPts val="0"/>
              </a:spcBef>
              <a:spcAft>
                <a:spcPts val="0"/>
              </a:spcAft>
              <a:buSzPts val="2400"/>
              <a:buNone/>
            </a:pPr>
            <a:endParaRPr sz="2600" dirty="0"/>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60"/>
          <p:cNvSpPr txBox="1">
            <a:spLocks noGrp="1"/>
          </p:cNvSpPr>
          <p:nvPr>
            <p:ph type="title"/>
          </p:nvPr>
        </p:nvSpPr>
        <p:spPr>
          <a:xfrm>
            <a:off x="836612" y="204831"/>
            <a:ext cx="1051560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2800"/>
              <a:buFont typeface="Arial"/>
              <a:buNone/>
            </a:pPr>
            <a:r>
              <a:rPr lang="en-US" sz="2800"/>
              <a:t>DEVELOPED BASED ON RESEARCH WITH PARTNERS IN WALLA WALLA</a:t>
            </a:r>
            <a:endParaRPr sz="2800"/>
          </a:p>
        </p:txBody>
      </p:sp>
      <p:pic>
        <p:nvPicPr>
          <p:cNvPr id="367" name="Google Shape;367;p60"/>
          <p:cNvPicPr preferRelativeResize="0">
            <a:picLocks noGrp="1"/>
          </p:cNvPicPr>
          <p:nvPr>
            <p:ph type="body" idx="1"/>
          </p:nvPr>
        </p:nvPicPr>
        <p:blipFill rotWithShape="1">
          <a:blip r:embed="rId3">
            <a:alphaModFix/>
          </a:blip>
          <a:srcRect/>
          <a:stretch/>
        </p:blipFill>
        <p:spPr>
          <a:xfrm>
            <a:off x="2132011" y="1030496"/>
            <a:ext cx="7542843" cy="5141703"/>
          </a:xfrm>
          <a:prstGeom prst="rect">
            <a:avLst/>
          </a:prstGeom>
          <a:noFill/>
          <a:ln>
            <a:noFill/>
          </a:ln>
        </p:spPr>
      </p:pic>
      <p:sp>
        <p:nvSpPr>
          <p:cNvPr id="368" name="Google Shape;368;p60"/>
          <p:cNvSpPr txBox="1"/>
          <p:nvPr/>
        </p:nvSpPr>
        <p:spPr>
          <a:xfrm>
            <a:off x="303212" y="6172200"/>
            <a:ext cx="11506200" cy="86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200" b="1" i="0" u="none" strike="noStrike" cap="none">
                <a:solidFill>
                  <a:schemeClr val="dk1"/>
                </a:solidFill>
                <a:latin typeface="Arial"/>
                <a:ea typeface="Arial"/>
                <a:cs typeface="Arial"/>
                <a:sym typeface="Arial"/>
              </a:rPr>
              <a:t>Longhi, D., Brown, M., Barila, T., Fromm Reed, S., &amp; Porter, L. (2021). How to Increase Community-Wide Resilience to Decrease Inequalities due to Adverse Childhood Experiences (ACEs): A Case Study. </a:t>
            </a:r>
            <a:r>
              <a:rPr lang="en-US" sz="1200" b="1" i="1" u="none" strike="noStrike" cap="none">
                <a:solidFill>
                  <a:schemeClr val="dk1"/>
                </a:solidFill>
                <a:latin typeface="Arial"/>
                <a:ea typeface="Arial"/>
                <a:cs typeface="Arial"/>
                <a:sym typeface="Arial"/>
              </a:rPr>
              <a:t>Journal of Prevention and Intervention in the Community special issue on social inequality, 29 (1).</a:t>
            </a:r>
            <a:endParaRPr sz="12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None/>
            </a:pP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9" name="Google Shape;369;p60"/>
          <p:cNvSpPr/>
          <p:nvPr/>
        </p:nvSpPr>
        <p:spPr>
          <a:xfrm>
            <a:off x="8200102" y="3018502"/>
            <a:ext cx="2313909" cy="1629697"/>
          </a:xfrm>
          <a:prstGeom prst="leftArrow">
            <a:avLst>
              <a:gd name="adj1" fmla="val 50000"/>
              <a:gd name="adj2" fmla="val 73742"/>
            </a:avLst>
          </a:prstGeom>
          <a:solidFill>
            <a:schemeClr val="accent1"/>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370" name="Google Shape;370;p60"/>
          <p:cNvSpPr/>
          <p:nvPr/>
        </p:nvSpPr>
        <p:spPr>
          <a:xfrm>
            <a:off x="5518972" y="1828800"/>
            <a:ext cx="1337440" cy="1638300"/>
          </a:xfrm>
          <a:prstGeom prst="downArrow">
            <a:avLst>
              <a:gd name="adj1" fmla="val 50000"/>
              <a:gd name="adj2" fmla="val 50000"/>
            </a:avLst>
          </a:prstGeom>
          <a:solidFill>
            <a:schemeClr val="accent1"/>
          </a:solidFill>
          <a:ln w="12700" cap="flat" cmpd="sng">
            <a:solidFill>
              <a:srgbClr val="1369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61"/>
          <p:cNvSpPr txBox="1">
            <a:spLocks noGrp="1"/>
          </p:cNvSpPr>
          <p:nvPr>
            <p:ph type="title"/>
          </p:nvPr>
        </p:nvSpPr>
        <p:spPr>
          <a:xfrm>
            <a:off x="1124003" y="204831"/>
            <a:ext cx="9810730" cy="7783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9F9F9"/>
              </a:buClr>
              <a:buSzPts val="3200"/>
              <a:buFont typeface="Arial"/>
              <a:buNone/>
            </a:pPr>
            <a:r>
              <a:rPr lang="en-US" sz="3200"/>
              <a:t>INTRO AND EXPECTATIONS COMPLETE</a:t>
            </a:r>
            <a:endParaRPr/>
          </a:p>
        </p:txBody>
      </p:sp>
      <p:sp>
        <p:nvSpPr>
          <p:cNvPr id="376" name="Google Shape;376;p61"/>
          <p:cNvSpPr txBox="1"/>
          <p:nvPr/>
        </p:nvSpPr>
        <p:spPr>
          <a:xfrm>
            <a:off x="1372737" y="4953000"/>
            <a:ext cx="8915400" cy="97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600" b="0" i="0" u="none" strike="noStrike" cap="none">
                <a:solidFill>
                  <a:schemeClr val="dk1"/>
                </a:solidFill>
                <a:latin typeface="Arial"/>
                <a:ea typeface="Arial"/>
                <a:cs typeface="Arial"/>
                <a:sym typeface="Arial"/>
              </a:rPr>
              <a:t>Moving on to…the </a:t>
            </a:r>
            <a:r>
              <a:rPr lang="en-US" sz="2600">
                <a:solidFill>
                  <a:schemeClr val="dk1"/>
                </a:solidFill>
              </a:rPr>
              <a:t>significant </a:t>
            </a:r>
            <a:r>
              <a:rPr lang="en-US" sz="2600" b="0" i="0" u="none" strike="noStrike" cap="none">
                <a:solidFill>
                  <a:schemeClr val="dk1"/>
                </a:solidFill>
                <a:latin typeface="Arial"/>
                <a:ea typeface="Arial"/>
                <a:cs typeface="Arial"/>
                <a:sym typeface="Arial"/>
              </a:rPr>
              <a:t>impact of ACEs on the brain</a:t>
            </a:r>
            <a:endParaRPr sz="2600" b="0" i="0" u="none" strike="noStrike" cap="none">
              <a:solidFill>
                <a:schemeClr val="dk1"/>
              </a:solidFill>
              <a:latin typeface="Arial"/>
              <a:ea typeface="Arial"/>
              <a:cs typeface="Arial"/>
              <a:sym typeface="Arial"/>
            </a:endParaRPr>
          </a:p>
        </p:txBody>
      </p:sp>
      <p:pic>
        <p:nvPicPr>
          <p:cNvPr id="2" name="Picture 1" descr="File:Checkbox-blue.sv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737" y="1341120"/>
            <a:ext cx="4253619" cy="2834640"/>
          </a:xfrm>
          <a:prstGeom prst="rect">
            <a:avLst/>
          </a:prstGeom>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2"/>
          <p:cNvSpPr txBox="1">
            <a:spLocks noGrp="1"/>
          </p:cNvSpPr>
          <p:nvPr>
            <p:ph type="title"/>
          </p:nvPr>
        </p:nvSpPr>
        <p:spPr>
          <a:xfrm>
            <a:off x="1124002" y="204831"/>
            <a:ext cx="9810730" cy="7783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9F9F9"/>
              </a:buClr>
              <a:buSzPts val="2800"/>
              <a:buFont typeface="Arial"/>
              <a:buNone/>
            </a:pPr>
            <a:r>
              <a:rPr lang="en-US" sz="2800"/>
              <a:t>HISTORY OF ACES RESEARCH</a:t>
            </a:r>
            <a:endParaRPr/>
          </a:p>
        </p:txBody>
      </p:sp>
      <p:sp>
        <p:nvSpPr>
          <p:cNvPr id="383" name="Google Shape;383;p62"/>
          <p:cNvSpPr txBox="1">
            <a:spLocks noGrp="1"/>
          </p:cNvSpPr>
          <p:nvPr>
            <p:ph type="body" idx="4294967295"/>
          </p:nvPr>
        </p:nvSpPr>
        <p:spPr>
          <a:xfrm>
            <a:off x="150812" y="1167537"/>
            <a:ext cx="11887200" cy="532560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sz="2800">
                <a:latin typeface="Arial"/>
                <a:ea typeface="Arial"/>
                <a:cs typeface="Arial"/>
                <a:sym typeface="Arial"/>
              </a:rPr>
              <a:t>CDC-Kaiser Permanente Adverse Childhood Experiences (ACEs) Study (1995-1997). </a:t>
            </a:r>
            <a:endParaRPr sz="2800">
              <a:latin typeface="Arial"/>
              <a:ea typeface="Arial"/>
              <a:cs typeface="Arial"/>
              <a:sym typeface="Arial"/>
            </a:endParaRPr>
          </a:p>
          <a:p>
            <a:pPr marL="0" lvl="0" indent="0" algn="l" rtl="0">
              <a:lnSpc>
                <a:spcPct val="90000"/>
              </a:lnSpc>
              <a:spcBef>
                <a:spcPts val="0"/>
              </a:spcBef>
              <a:spcAft>
                <a:spcPts val="0"/>
              </a:spcAft>
              <a:buClr>
                <a:schemeClr val="dk1"/>
              </a:buClr>
              <a:buSzPct val="100000"/>
              <a:buNone/>
            </a:pPr>
            <a:endParaRPr sz="2800"/>
          </a:p>
          <a:p>
            <a:pPr marL="457200" lvl="0" indent="-430530" algn="l" rtl="0">
              <a:lnSpc>
                <a:spcPct val="90000"/>
              </a:lnSpc>
              <a:spcBef>
                <a:spcPts val="1600"/>
              </a:spcBef>
              <a:spcAft>
                <a:spcPts val="0"/>
              </a:spcAft>
              <a:buClr>
                <a:schemeClr val="dk1"/>
              </a:buClr>
              <a:buSzPct val="100000"/>
              <a:buChar char="•"/>
            </a:pPr>
            <a:r>
              <a:rPr lang="en-US" sz="2800">
                <a:latin typeface="Arial"/>
                <a:ea typeface="Arial"/>
                <a:cs typeface="Arial"/>
                <a:sym typeface="Arial"/>
              </a:rPr>
              <a:t>N = &gt;17,000 in Southern California</a:t>
            </a:r>
            <a:endParaRPr sz="2000">
              <a:latin typeface="Arial"/>
              <a:ea typeface="Arial"/>
              <a:cs typeface="Arial"/>
              <a:sym typeface="Arial"/>
            </a:endParaRPr>
          </a:p>
          <a:p>
            <a:pPr marL="457200" lvl="0" indent="-430530" algn="l" rtl="0">
              <a:lnSpc>
                <a:spcPct val="90000"/>
              </a:lnSpc>
              <a:spcBef>
                <a:spcPts val="1600"/>
              </a:spcBef>
              <a:spcAft>
                <a:spcPts val="0"/>
              </a:spcAft>
              <a:buClr>
                <a:schemeClr val="dk1"/>
              </a:buClr>
              <a:buSzPct val="100000"/>
              <a:buChar char="•"/>
            </a:pPr>
            <a:r>
              <a:rPr lang="en-US" sz="2800">
                <a:latin typeface="Arial"/>
                <a:ea typeface="Arial"/>
                <a:cs typeface="Arial"/>
                <a:sym typeface="Arial"/>
              </a:rPr>
              <a:t>All items referred retrospectively to respondents’ first 18 years of life. </a:t>
            </a:r>
            <a:endParaRPr/>
          </a:p>
          <a:p>
            <a:pPr marL="0" lvl="0" indent="0" algn="l" rtl="0">
              <a:lnSpc>
                <a:spcPct val="90000"/>
              </a:lnSpc>
              <a:spcBef>
                <a:spcPts val="1600"/>
              </a:spcBef>
              <a:spcAft>
                <a:spcPts val="0"/>
              </a:spcAft>
              <a:buClr>
                <a:schemeClr val="dk1"/>
              </a:buClr>
              <a:buSzPct val="100000"/>
              <a:buNone/>
            </a:pPr>
            <a:r>
              <a:rPr lang="en-US" sz="2800">
                <a:latin typeface="Arial"/>
                <a:ea typeface="Arial"/>
                <a:cs typeface="Arial"/>
                <a:sym typeface="Arial"/>
              </a:rPr>
              <a:t>Three major areas identified as relating to the leading causes of death in </a:t>
            </a:r>
            <a:r>
              <a:rPr lang="en-US" sz="2800" b="1">
                <a:latin typeface="Arial"/>
                <a:ea typeface="Arial"/>
                <a:cs typeface="Arial"/>
                <a:sym typeface="Arial"/>
              </a:rPr>
              <a:t>ADULTS</a:t>
            </a:r>
            <a:r>
              <a:rPr lang="en-US" sz="2800">
                <a:latin typeface="Arial"/>
                <a:ea typeface="Arial"/>
                <a:cs typeface="Arial"/>
                <a:sym typeface="Arial"/>
              </a:rPr>
              <a:t>: </a:t>
            </a: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sz="2800"/>
          </a:p>
          <a:p>
            <a:pPr marL="502919" lvl="1" indent="-200025" algn="l" rtl="0">
              <a:lnSpc>
                <a:spcPct val="90000"/>
              </a:lnSpc>
              <a:spcBef>
                <a:spcPts val="600"/>
              </a:spcBef>
              <a:spcAft>
                <a:spcPts val="0"/>
              </a:spcAft>
              <a:buClr>
                <a:schemeClr val="dk1"/>
              </a:buClr>
              <a:buSzPct val="93750"/>
              <a:buFont typeface="Arial"/>
              <a:buChar char="•"/>
            </a:pPr>
            <a:r>
              <a:rPr lang="en-US" sz="3200">
                <a:solidFill>
                  <a:srgbClr val="00B0F0"/>
                </a:solidFill>
              </a:rPr>
              <a:t>Abuse</a:t>
            </a:r>
            <a:r>
              <a:rPr lang="en-US" sz="3000">
                <a:latin typeface="Arial"/>
                <a:ea typeface="Arial"/>
                <a:cs typeface="Arial"/>
                <a:sym typeface="Arial"/>
              </a:rPr>
              <a:t> </a:t>
            </a:r>
            <a:endParaRPr/>
          </a:p>
          <a:p>
            <a:pPr marL="502919" lvl="1" indent="-200025" algn="l" rtl="0">
              <a:lnSpc>
                <a:spcPct val="90000"/>
              </a:lnSpc>
              <a:spcBef>
                <a:spcPts val="600"/>
              </a:spcBef>
              <a:spcAft>
                <a:spcPts val="0"/>
              </a:spcAft>
              <a:buClr>
                <a:schemeClr val="dk1"/>
              </a:buClr>
              <a:buSzPct val="93750"/>
              <a:buFont typeface="Arial"/>
              <a:buChar char="•"/>
            </a:pPr>
            <a:r>
              <a:rPr lang="en-US" sz="3200">
                <a:solidFill>
                  <a:srgbClr val="00B050"/>
                </a:solidFill>
              </a:rPr>
              <a:t>Neglect</a:t>
            </a:r>
            <a:endParaRPr/>
          </a:p>
          <a:p>
            <a:pPr marL="502919" lvl="1" indent="-200025" algn="l" rtl="0">
              <a:lnSpc>
                <a:spcPct val="90000"/>
              </a:lnSpc>
              <a:spcBef>
                <a:spcPts val="600"/>
              </a:spcBef>
              <a:spcAft>
                <a:spcPts val="0"/>
              </a:spcAft>
              <a:buClr>
                <a:schemeClr val="dk1"/>
              </a:buClr>
              <a:buSzPct val="93750"/>
              <a:buFont typeface="Arial"/>
              <a:buChar char="•"/>
            </a:pPr>
            <a:r>
              <a:rPr lang="en-US" sz="3200">
                <a:solidFill>
                  <a:srgbClr val="7030A0"/>
                </a:solidFill>
              </a:rPr>
              <a:t>Household Challenges/ Dysfunction</a:t>
            </a:r>
            <a:endParaRPr sz="3000">
              <a:latin typeface="Arial"/>
              <a:ea typeface="Arial"/>
              <a:cs typeface="Arial"/>
              <a:sym typeface="Arial"/>
            </a:endParaRPr>
          </a:p>
          <a:p>
            <a:pPr marL="223838" lvl="0" indent="-46038" algn="l" rtl="0">
              <a:lnSpc>
                <a:spcPct val="90000"/>
              </a:lnSpc>
              <a:spcBef>
                <a:spcPts val="1600"/>
              </a:spcBef>
              <a:spcAft>
                <a:spcPts val="0"/>
              </a:spcAft>
              <a:buClr>
                <a:schemeClr val="dk1"/>
              </a:buClr>
              <a:buSzPct val="100000"/>
              <a:buNone/>
            </a:pPr>
            <a:endParaRPr sz="280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r>
              <a:rPr lang="en-US">
                <a:latin typeface="Arial"/>
                <a:ea typeface="Arial"/>
                <a:cs typeface="Arial"/>
                <a:sym typeface="Arial"/>
              </a:rPr>
              <a:t>(Felitti, Anda, Nordenberg, Williamson, Spitz, Edwards, Koss, and Marks, 1998)</a:t>
            </a:r>
            <a:endParaRPr/>
          </a:p>
          <a:p>
            <a:pPr marL="0" lvl="0" indent="0" algn="l" rtl="0">
              <a:lnSpc>
                <a:spcPct val="90000"/>
              </a:lnSpc>
              <a:spcBef>
                <a:spcPts val="1600"/>
              </a:spcBef>
              <a:spcAft>
                <a:spcPts val="0"/>
              </a:spcAft>
              <a:buClr>
                <a:schemeClr val="dk1"/>
              </a:buClr>
              <a:buSzPct val="100000"/>
              <a:buNone/>
            </a:pPr>
            <a:endParaRPr/>
          </a:p>
        </p:txBody>
      </p:sp>
    </p:spTree>
  </p:cSld>
  <p:clrMapOvr>
    <a:masterClrMapping/>
  </p:clrMapOvr>
  <p:transition>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0.20.1.2101"/>
  <p:tag name="SLIDO_PRESENTATION_ID" val="00000000-0000-0000-0000-000000000000"/>
  <p:tag name="SLIDO_EVENT_UUID" val="9b97cef2-5ba7-4e13-9770-24d9ac7f790b"/>
  <p:tag name="SLIDO_EVENT_SECTION_UUID" val="a05992f3-d064-4c16-8fe0-67ecb5f93785"/>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ELEMENT" val="footer"/>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2MzEyMjI0OTl9"/>
  <p:tag name="SLIDO_TYPE" val="SlidoPoll"/>
  <p:tag name="SLIDO_POLL_UUID" val="a9bccd7b-8d17-4511-bf7c-0c62ddfac6cb"/>
  <p:tag name="SLIDO_TIMELINE" val="W3sicG9sbFF1ZXN0aW9uVXVpZCI6IjA1NTI2NjNlLWMyY2ItNGFiMC1hZjYyLTk2Y2YzNTZmMDI3Mi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nking"/>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METADATA" val="eyJUaW1lc3RhbXAiOjE2MzEyMjI1OTd9"/>
  <p:tag name="SLIDO_TYPE" val="SlidoPoll"/>
  <p:tag name="SLIDO_POLL_UUID" val="5ebd3c17-8a29-40d2-8572-c026341660a7"/>
  <p:tag name="SLIDO_TIMELINE" val="W3sicG9sbFF1ZXN0aW9uVXVpZCI6IjU4ZGY0NTUxLTE3YmMtNDU3OS1iZTU2LWJlNzQyMmRiYzZlOSIsInNob3dSZXN1bHRzIjp0cnVlLCJzaG93Q29ycmVjdEFuc3dlcnMiOmZhbHNlLCJ2b3RpbmdMb2NrZWQiOmZhbHNlfV0="/>
</p:tagLst>
</file>

<file path=ppt/tags/tag8.xml><?xml version="1.0" encoding="utf-8"?>
<p:tagLst xmlns:a="http://schemas.openxmlformats.org/drawingml/2006/main" xmlns:r="http://schemas.openxmlformats.org/officeDocument/2006/relationships" xmlns:p="http://schemas.openxmlformats.org/presentationml/2006/main">
  <p:tag name="SLIDO_ELEMENT" val="logo"/>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heme/theme1.xml><?xml version="1.0" encoding="utf-8"?>
<a:theme xmlns:a="http://schemas.openxmlformats.org/drawingml/2006/main" name="Serenity 16x9">
  <a:themeElements>
    <a:clrScheme name="Serenity_16x9">
      <a:dk1>
        <a:srgbClr val="164B4F"/>
      </a:dk1>
      <a:lt1>
        <a:srgbClr val="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erenity 16x9">
  <a:themeElements>
    <a:clrScheme name="Serenity_16x9">
      <a:dk1>
        <a:srgbClr val="164B4F"/>
      </a:dk1>
      <a:lt1>
        <a:srgbClr val="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erenity 16x9">
  <a:themeElements>
    <a:clrScheme name="Serenity_16x9">
      <a:dk1>
        <a:srgbClr val="164B4F"/>
      </a:dk1>
      <a:lt1>
        <a:srgbClr val="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erenity">
      <a:dk1>
        <a:srgbClr val="164B4F"/>
      </a:dk1>
      <a:lt1>
        <a:srgbClr val="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2347</Words>
  <Application>Microsoft Office PowerPoint</Application>
  <PresentationFormat>Custom</PresentationFormat>
  <Paragraphs>344</Paragraphs>
  <Slides>45</Slides>
  <Notes>39</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45</vt:i4>
      </vt:variant>
    </vt:vector>
  </HeadingPairs>
  <TitlesOfParts>
    <vt:vector size="56" baseType="lpstr">
      <vt:lpstr>Lucida Grande</vt:lpstr>
      <vt:lpstr>Cambria</vt:lpstr>
      <vt:lpstr>Arial</vt:lpstr>
      <vt:lpstr>Calibri</vt:lpstr>
      <vt:lpstr>Merriweather Sans</vt:lpstr>
      <vt:lpstr>Times New Roman</vt:lpstr>
      <vt:lpstr>Open Sans</vt:lpstr>
      <vt:lpstr>Serenity 16x9</vt:lpstr>
      <vt:lpstr>1_Serenity 16x9</vt:lpstr>
      <vt:lpstr>Office Theme</vt:lpstr>
      <vt:lpstr>Serenity 16x9</vt:lpstr>
      <vt:lpstr>        Using Trauma-Informed Practice in your Teaching and Work: Today’s focus creating the trauma-informed (online) classroom.   </vt:lpstr>
      <vt:lpstr>LEARNING OBJECTIVES  </vt:lpstr>
      <vt:lpstr>PowerPoint Presentation</vt:lpstr>
      <vt:lpstr>PowerPoint Presentation</vt:lpstr>
      <vt:lpstr> OVEREVIEW OF TRAUMA AWARENESS AND ACES STUDY </vt:lpstr>
      <vt:lpstr> LANGUAGE MATTERS</vt:lpstr>
      <vt:lpstr>DEVELOPED BASED ON RESEARCH WITH PARTNERS IN WALLA WALLA</vt:lpstr>
      <vt:lpstr>INTRO AND EXPECTATIONS COMPLETE</vt:lpstr>
      <vt:lpstr>HISTORY OF ACES RESEARCH</vt:lpstr>
      <vt:lpstr>10 TYPES OF CHILDHOOD TRAUMA IDENTIFIED (ANDA &amp; FELITTI, 2014) </vt:lpstr>
      <vt:lpstr>The ACEs Pyramid: from CDC</vt:lpstr>
      <vt:lpstr>ACES AND THE BRAIN</vt:lpstr>
      <vt:lpstr>ACES AND THE BRAIN (CDC, 2016)</vt:lpstr>
      <vt:lpstr>CHRONIC STRESS AND THE BRAIN</vt:lpstr>
      <vt:lpstr>CERTAIN TYPES OF MALTREATMENT SEEM TO BE ASSOCIATED WITH GREATER RISK FOR DEVELOPING PSYCHOPATHOLOGY </vt:lpstr>
      <vt:lpstr>LONG-TERM BEHAVIORAL, SOCIAL AND HEALTH ISSUES  RESULT IN NEUROBIOLOGICAL DISRUPTION </vt:lpstr>
      <vt:lpstr> NEUROBIOLOGICAL AND EPIDEMIOLOGICAL FINDINGS FROM THE ACES STUDY   ANDA, ET AL. (2006). TABLE 6 MODIFIED FOR PRESENTATION PURPOSE </vt:lpstr>
      <vt:lpstr>PREVENTING ACES COULD REDUCE A LARGE NUMBER OF HEALTH CONDITIONS        Source: National Estimates based on 2017 BRFSS; Vital Signs, MMWR November 2019.  </vt:lpstr>
      <vt:lpstr>ACE AND PSYCHOSOCIAL CONSEQUENCES </vt:lpstr>
      <vt:lpstr>LONG TERM EFFECTS OF ACES</vt:lpstr>
      <vt:lpstr>neuroplasticity – there’s hope</vt:lpstr>
      <vt:lpstr>POTENTIAL REDUCTION OF NEGATIVE OUTCOMES IN ADULTHOOD SOURCE: BRFSS 2015-2017, 25 STATES, CDC VITAL SIGNS, NOVEMBER 2019.</vt:lpstr>
      <vt:lpstr> THE LONG-TERM IMPACT OF ACES </vt:lpstr>
      <vt:lpstr> REMINDER: NOT ALL ACES ARE TRAUMA</vt:lpstr>
      <vt:lpstr> PAST TRAUMA EQUALS THE SUM OF: </vt:lpstr>
      <vt:lpstr>Harvard’s Project on Human Development in Chicago Neighborhoods (PHDCN) (1994-2005). </vt:lpstr>
      <vt:lpstr>Does context matter in Washington State?</vt:lpstr>
      <vt:lpstr>PCEs: Positive Childhood Experiences  (Bethell, Jones, Gombojav, Linkenbach, &amp; Sege, 2019)</vt:lpstr>
      <vt:lpstr> WHAT CAN WE DO ABOUT THIS RESILIENCE FACTOR?</vt:lpstr>
      <vt:lpstr> WE GET THIS IN BABIES, BUT AS WE GET OLDER WE FORGET</vt:lpstr>
      <vt:lpstr> VOICES OF STUDENTS: LEARNED COPING SKILLS</vt:lpstr>
      <vt:lpstr>THE BRAIN- AN ACCESSIBLE MODEL TO UNDERSTANDING EMOTIONAL REGULATION</vt:lpstr>
      <vt:lpstr> WHAT CAN I / WE DO? (PLANTING SEEDS) </vt:lpstr>
      <vt:lpstr>Building a Resilient Community</vt:lpstr>
      <vt:lpstr>UNDERSTAND IMPORTANCE OF CONTEXT AND HAVE A FRAMEWORK: Safety | Trustworthiness | Choice | Collaboration | Empowerment   </vt:lpstr>
      <vt:lpstr>HOW DO ACES AFFECT LEARNING?   HTTPS://WWW.LAPEN.ORG/UPLOADS/1/2/3/8/123897381/PARENT-HAND-OUT-UNDERSTANDING-ACES_RESILIENCE-VERSION-3__1_.PDF</vt:lpstr>
      <vt:lpstr>PRINCIPLES OF TRAUMA INFORMED CARE IN THE CLASSROOM:  A RESOURCE GUIDE FOR EDUCATORS IN HIGHER LEARNING  (OREGON HEALTH AUTHORITY, 2021) </vt:lpstr>
      <vt:lpstr>Trauma-Informed Online Teaching</vt:lpstr>
      <vt:lpstr>Asynchronous Interventions </vt:lpstr>
      <vt:lpstr>Asynchronous Interventions, cont’d. </vt:lpstr>
      <vt:lpstr>Synchronous Interventions</vt:lpstr>
      <vt:lpstr>Synchronous Interventions, cont’d.</vt:lpstr>
      <vt:lpstr>YOU are important to a trauma-informed classroom!</vt:lpstr>
      <vt:lpstr> QUESTIONS, COMMENTS, OR CONCERNS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the trauma-informed online classroom</dc:title>
  <dc:creator>Suzette Fromm-Reed</dc:creator>
  <cp:lastModifiedBy>Suzette Fromm-Reed</cp:lastModifiedBy>
  <cp:revision>21</cp:revision>
  <dcterms:modified xsi:type="dcterms:W3CDTF">2021-09-14T15:52:59Z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0.20.1.2101</vt:lpwstr>
  </property>
</Properties>
</file>