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5143500" cx="9144000"/>
  <p:notesSz cx="6858000" cy="9144000"/>
  <p:embeddedFontLst>
    <p:embeddedFont>
      <p:font typeface="Roboto"/>
      <p:regular r:id="rId30"/>
      <p:bold r:id="rId31"/>
      <p:italic r:id="rId32"/>
      <p:boldItalic r:id="rId33"/>
    </p:embeddedFont>
    <p:embeddedFont>
      <p:font typeface="Helvetica Neue"/>
      <p:regular r:id="rId34"/>
      <p:bold r:id="rId35"/>
      <p:italic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oboto-bold.fntdata"/><Relationship Id="rId30" Type="http://schemas.openxmlformats.org/officeDocument/2006/relationships/font" Target="fonts/Roboto-regular.fntdata"/><Relationship Id="rId11" Type="http://schemas.openxmlformats.org/officeDocument/2006/relationships/slide" Target="slides/slide6.xml"/><Relationship Id="rId33" Type="http://schemas.openxmlformats.org/officeDocument/2006/relationships/font" Target="fonts/Roboto-boldItalic.fntdata"/><Relationship Id="rId10" Type="http://schemas.openxmlformats.org/officeDocument/2006/relationships/slide" Target="slides/slide5.xml"/><Relationship Id="rId32" Type="http://schemas.openxmlformats.org/officeDocument/2006/relationships/font" Target="fonts/Roboto-italic.fntdata"/><Relationship Id="rId13" Type="http://schemas.openxmlformats.org/officeDocument/2006/relationships/slide" Target="slides/slide8.xml"/><Relationship Id="rId35" Type="http://schemas.openxmlformats.org/officeDocument/2006/relationships/font" Target="fonts/HelveticaNeue-bold.fntdata"/><Relationship Id="rId12" Type="http://schemas.openxmlformats.org/officeDocument/2006/relationships/slide" Target="slides/slide7.xml"/><Relationship Id="rId34" Type="http://schemas.openxmlformats.org/officeDocument/2006/relationships/font" Target="fonts/HelveticaNeue-regular.fntdata"/><Relationship Id="rId15" Type="http://schemas.openxmlformats.org/officeDocument/2006/relationships/slide" Target="slides/slide10.xml"/><Relationship Id="rId37" Type="http://schemas.openxmlformats.org/officeDocument/2006/relationships/font" Target="fonts/HelveticaNeue-boldItalic.fntdata"/><Relationship Id="rId14" Type="http://schemas.openxmlformats.org/officeDocument/2006/relationships/slide" Target="slides/slide9.xml"/><Relationship Id="rId36" Type="http://schemas.openxmlformats.org/officeDocument/2006/relationships/font" Target="fonts/HelveticaNeue-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polleverywhere.com/free_text_polls/Gr8D6BoqLNgGpryCVmsT8" TargetMode="Externa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adlet.com/bilgecerezci/1htahr0wivxxh7fg"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122892c4fae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122892c4fae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1268ad57d20_0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1268ad57d20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122892c4fae_0_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122892c4fae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122892c4fae_0_1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122892c4fae_0_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1268ad57d20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1268ad57d20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1268ad57d20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1268ad57d20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122892c4fae_0_1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122892c4fae_0_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122892c4fae_0_16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122892c4fae_0_16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122892c4fae_0_1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122892c4fae_0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1268ad57d20_0_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1268ad57d20_0_54: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122892c4fae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122892c4fae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2"/>
              </a:rPr>
              <a:t>https://www.polleverywhere.com/free_text_polls/Gr8D6BoqLNgGpryCVmsT8</a:t>
            </a:r>
            <a:endParaRPr/>
          </a:p>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1268ad57d20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1268ad57d20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1268ad57d20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1268ad57d20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1268ad57d20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1268ad57d20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1268ad57d20_0_1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1268ad57d20_0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2"/>
              </a:rPr>
              <a:t>https://padlet.com/bilgecerezci/1htahr0wivxxh7fg</a:t>
            </a:r>
            <a:endParaRPr/>
          </a:p>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1268ad57d20_0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1268ad57d20_0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122892c4fae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122892c4fae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122892c4fae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122892c4fae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122892c4fae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122892c4fae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122892c4fae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122892c4fae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122892c4fae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122892c4fae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122892c4fae_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122892c4fae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122892c4fae_0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122892c4fae_0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grpSp>
        <p:nvGrpSpPr>
          <p:cNvPr id="10" name="Google Shape;10;p2"/>
          <p:cNvGrpSpPr/>
          <p:nvPr/>
        </p:nvGrpSpPr>
        <p:grpSpPr>
          <a:xfrm>
            <a:off x="6098378" y="5"/>
            <a:ext cx="3045625" cy="2030570"/>
            <a:chOff x="6098378" y="5"/>
            <a:chExt cx="3045625" cy="2030570"/>
          </a:xfrm>
        </p:grpSpPr>
        <p:sp>
          <p:nvSpPr>
            <p:cNvPr id="11" name="Google Shape;11;p2"/>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 name="Google Shape;16;p2"/>
          <p:cNvSpPr txBox="1"/>
          <p:nvPr>
            <p:ph type="ctrTitle"/>
          </p:nvPr>
        </p:nvSpPr>
        <p:spPr>
          <a:xfrm>
            <a:off x="598100" y="1775222"/>
            <a:ext cx="8222100" cy="8388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p:txBody>
      </p:sp>
      <p:sp>
        <p:nvSpPr>
          <p:cNvPr id="17" name="Google Shape;17;p2"/>
          <p:cNvSpPr txBox="1"/>
          <p:nvPr>
            <p:ph idx="1" type="subTitle"/>
          </p:nvPr>
        </p:nvSpPr>
        <p:spPr>
          <a:xfrm>
            <a:off x="598088" y="2715913"/>
            <a:ext cx="8222100" cy="4329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2100"/>
              <a:buNone/>
              <a:defRPr sz="2100">
                <a:solidFill>
                  <a:schemeClr val="lt1"/>
                </a:solidFill>
              </a:defRPr>
            </a:lvl1pPr>
            <a:lvl2pPr lvl="1">
              <a:lnSpc>
                <a:spcPct val="100000"/>
              </a:lnSpc>
              <a:spcBef>
                <a:spcPts val="0"/>
              </a:spcBef>
              <a:spcAft>
                <a:spcPts val="0"/>
              </a:spcAft>
              <a:buClr>
                <a:schemeClr val="lt1"/>
              </a:buClr>
              <a:buSzPts val="2100"/>
              <a:buNone/>
              <a:defRPr sz="2100">
                <a:solidFill>
                  <a:schemeClr val="lt1"/>
                </a:solidFill>
              </a:defRPr>
            </a:lvl2pPr>
            <a:lvl3pPr lvl="2">
              <a:lnSpc>
                <a:spcPct val="100000"/>
              </a:lnSpc>
              <a:spcBef>
                <a:spcPts val="0"/>
              </a:spcBef>
              <a:spcAft>
                <a:spcPts val="0"/>
              </a:spcAft>
              <a:buClr>
                <a:schemeClr val="lt1"/>
              </a:buClr>
              <a:buSzPts val="2100"/>
              <a:buNone/>
              <a:defRPr sz="2100">
                <a:solidFill>
                  <a:schemeClr val="lt1"/>
                </a:solidFill>
              </a:defRPr>
            </a:lvl3pPr>
            <a:lvl4pPr lvl="3">
              <a:lnSpc>
                <a:spcPct val="100000"/>
              </a:lnSpc>
              <a:spcBef>
                <a:spcPts val="0"/>
              </a:spcBef>
              <a:spcAft>
                <a:spcPts val="0"/>
              </a:spcAft>
              <a:buClr>
                <a:schemeClr val="lt1"/>
              </a:buClr>
              <a:buSzPts val="2100"/>
              <a:buNone/>
              <a:defRPr sz="2100">
                <a:solidFill>
                  <a:schemeClr val="lt1"/>
                </a:solidFill>
              </a:defRPr>
            </a:lvl4pPr>
            <a:lvl5pPr lvl="4">
              <a:lnSpc>
                <a:spcPct val="100000"/>
              </a:lnSpc>
              <a:spcBef>
                <a:spcPts val="0"/>
              </a:spcBef>
              <a:spcAft>
                <a:spcPts val="0"/>
              </a:spcAft>
              <a:buClr>
                <a:schemeClr val="lt1"/>
              </a:buClr>
              <a:buSzPts val="2100"/>
              <a:buNone/>
              <a:defRPr sz="2100">
                <a:solidFill>
                  <a:schemeClr val="lt1"/>
                </a:solidFill>
              </a:defRPr>
            </a:lvl5pPr>
            <a:lvl6pPr lvl="5">
              <a:lnSpc>
                <a:spcPct val="100000"/>
              </a:lnSpc>
              <a:spcBef>
                <a:spcPts val="0"/>
              </a:spcBef>
              <a:spcAft>
                <a:spcPts val="0"/>
              </a:spcAft>
              <a:buClr>
                <a:schemeClr val="lt1"/>
              </a:buClr>
              <a:buSzPts val="2100"/>
              <a:buNone/>
              <a:defRPr sz="2100">
                <a:solidFill>
                  <a:schemeClr val="lt1"/>
                </a:solidFill>
              </a:defRPr>
            </a:lvl6pPr>
            <a:lvl7pPr lvl="6">
              <a:lnSpc>
                <a:spcPct val="100000"/>
              </a:lnSpc>
              <a:spcBef>
                <a:spcPts val="0"/>
              </a:spcBef>
              <a:spcAft>
                <a:spcPts val="0"/>
              </a:spcAft>
              <a:buClr>
                <a:schemeClr val="lt1"/>
              </a:buClr>
              <a:buSzPts val="2100"/>
              <a:buNone/>
              <a:defRPr sz="2100">
                <a:solidFill>
                  <a:schemeClr val="lt1"/>
                </a:solidFill>
              </a:defRPr>
            </a:lvl7pPr>
            <a:lvl8pPr lvl="7">
              <a:lnSpc>
                <a:spcPct val="100000"/>
              </a:lnSpc>
              <a:spcBef>
                <a:spcPts val="0"/>
              </a:spcBef>
              <a:spcAft>
                <a:spcPts val="0"/>
              </a:spcAft>
              <a:buClr>
                <a:schemeClr val="lt1"/>
              </a:buClr>
              <a:buSzPts val="2100"/>
              <a:buNone/>
              <a:defRPr sz="2100">
                <a:solidFill>
                  <a:schemeClr val="lt1"/>
                </a:solidFill>
              </a:defRPr>
            </a:lvl8pPr>
            <a:lvl9pPr lvl="8">
              <a:lnSpc>
                <a:spcPct val="100000"/>
              </a:lnSpc>
              <a:spcBef>
                <a:spcPts val="0"/>
              </a:spcBef>
              <a:spcAft>
                <a:spcPts val="0"/>
              </a:spcAft>
              <a:buClr>
                <a:schemeClr val="lt1"/>
              </a:buClr>
              <a:buSzPts val="2100"/>
              <a:buNone/>
              <a:defRPr sz="2100">
                <a:solidFill>
                  <a:schemeClr val="lt1"/>
                </a:solidFill>
              </a:defRPr>
            </a:lvl9pPr>
          </a:lstStyle>
          <a:p/>
        </p:txBody>
      </p:sp>
      <p:sp>
        <p:nvSpPr>
          <p:cNvPr id="18" name="Google Shape;18;p2"/>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69" name="Shape 69"/>
        <p:cNvGrpSpPr/>
        <p:nvPr/>
      </p:nvGrpSpPr>
      <p:grpSpPr>
        <a:xfrm>
          <a:off x="0" y="0"/>
          <a:ext cx="0" cy="0"/>
          <a:chOff x="0" y="0"/>
          <a:chExt cx="0" cy="0"/>
        </a:xfrm>
      </p:grpSpPr>
      <p:grpSp>
        <p:nvGrpSpPr>
          <p:cNvPr id="70" name="Google Shape;70;p11"/>
          <p:cNvGrpSpPr/>
          <p:nvPr/>
        </p:nvGrpSpPr>
        <p:grpSpPr>
          <a:xfrm>
            <a:off x="6098378" y="5"/>
            <a:ext cx="3045625" cy="2030570"/>
            <a:chOff x="6098378" y="5"/>
            <a:chExt cx="3045625" cy="2030570"/>
          </a:xfrm>
        </p:grpSpPr>
        <p:sp>
          <p:nvSpPr>
            <p:cNvPr id="71" name="Google Shape;71;p11"/>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1"/>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11"/>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11"/>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11"/>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6" name="Google Shape;76;p11"/>
          <p:cNvSpPr txBox="1"/>
          <p:nvPr>
            <p:ph hasCustomPrompt="1" type="title"/>
          </p:nvPr>
        </p:nvSpPr>
        <p:spPr>
          <a:xfrm>
            <a:off x="311700" y="1256050"/>
            <a:ext cx="8520600" cy="20307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1"/>
              </a:buClr>
              <a:buSzPts val="12000"/>
              <a:buNone/>
              <a:defRPr sz="12000">
                <a:solidFill>
                  <a:schemeClr val="lt1"/>
                </a:solidFill>
              </a:defRPr>
            </a:lvl1pPr>
            <a:lvl2pPr lvl="1" algn="ctr">
              <a:spcBef>
                <a:spcPts val="0"/>
              </a:spcBef>
              <a:spcAft>
                <a:spcPts val="0"/>
              </a:spcAft>
              <a:buClr>
                <a:schemeClr val="lt1"/>
              </a:buClr>
              <a:buSzPts val="12000"/>
              <a:buNone/>
              <a:defRPr sz="12000">
                <a:solidFill>
                  <a:schemeClr val="lt1"/>
                </a:solidFill>
              </a:defRPr>
            </a:lvl2pPr>
            <a:lvl3pPr lvl="2" algn="ctr">
              <a:spcBef>
                <a:spcPts val="0"/>
              </a:spcBef>
              <a:spcAft>
                <a:spcPts val="0"/>
              </a:spcAft>
              <a:buClr>
                <a:schemeClr val="lt1"/>
              </a:buClr>
              <a:buSzPts val="12000"/>
              <a:buNone/>
              <a:defRPr sz="12000">
                <a:solidFill>
                  <a:schemeClr val="lt1"/>
                </a:solidFill>
              </a:defRPr>
            </a:lvl3pPr>
            <a:lvl4pPr lvl="3" algn="ctr">
              <a:spcBef>
                <a:spcPts val="0"/>
              </a:spcBef>
              <a:spcAft>
                <a:spcPts val="0"/>
              </a:spcAft>
              <a:buClr>
                <a:schemeClr val="lt1"/>
              </a:buClr>
              <a:buSzPts val="12000"/>
              <a:buNone/>
              <a:defRPr sz="12000">
                <a:solidFill>
                  <a:schemeClr val="lt1"/>
                </a:solidFill>
              </a:defRPr>
            </a:lvl4pPr>
            <a:lvl5pPr lvl="4" algn="ctr">
              <a:spcBef>
                <a:spcPts val="0"/>
              </a:spcBef>
              <a:spcAft>
                <a:spcPts val="0"/>
              </a:spcAft>
              <a:buClr>
                <a:schemeClr val="lt1"/>
              </a:buClr>
              <a:buSzPts val="12000"/>
              <a:buNone/>
              <a:defRPr sz="12000">
                <a:solidFill>
                  <a:schemeClr val="lt1"/>
                </a:solidFill>
              </a:defRPr>
            </a:lvl5pPr>
            <a:lvl6pPr lvl="5" algn="ctr">
              <a:spcBef>
                <a:spcPts val="0"/>
              </a:spcBef>
              <a:spcAft>
                <a:spcPts val="0"/>
              </a:spcAft>
              <a:buClr>
                <a:schemeClr val="lt1"/>
              </a:buClr>
              <a:buSzPts val="12000"/>
              <a:buNone/>
              <a:defRPr sz="12000">
                <a:solidFill>
                  <a:schemeClr val="lt1"/>
                </a:solidFill>
              </a:defRPr>
            </a:lvl6pPr>
            <a:lvl7pPr lvl="6" algn="ctr">
              <a:spcBef>
                <a:spcPts val="0"/>
              </a:spcBef>
              <a:spcAft>
                <a:spcPts val="0"/>
              </a:spcAft>
              <a:buClr>
                <a:schemeClr val="lt1"/>
              </a:buClr>
              <a:buSzPts val="12000"/>
              <a:buNone/>
              <a:defRPr sz="12000">
                <a:solidFill>
                  <a:schemeClr val="lt1"/>
                </a:solidFill>
              </a:defRPr>
            </a:lvl7pPr>
            <a:lvl8pPr lvl="7" algn="ctr">
              <a:spcBef>
                <a:spcPts val="0"/>
              </a:spcBef>
              <a:spcAft>
                <a:spcPts val="0"/>
              </a:spcAft>
              <a:buClr>
                <a:schemeClr val="lt1"/>
              </a:buClr>
              <a:buSzPts val="12000"/>
              <a:buNone/>
              <a:defRPr sz="12000">
                <a:solidFill>
                  <a:schemeClr val="lt1"/>
                </a:solidFill>
              </a:defRPr>
            </a:lvl8pPr>
            <a:lvl9pPr lvl="8" algn="ctr">
              <a:spcBef>
                <a:spcPts val="0"/>
              </a:spcBef>
              <a:spcAft>
                <a:spcPts val="0"/>
              </a:spcAft>
              <a:buClr>
                <a:schemeClr val="lt1"/>
              </a:buClr>
              <a:buSzPts val="12000"/>
              <a:buNone/>
              <a:defRPr sz="12000">
                <a:solidFill>
                  <a:schemeClr val="lt1"/>
                </a:solidFill>
              </a:defRPr>
            </a:lvl9pPr>
          </a:lstStyle>
          <a:p>
            <a:r>
              <a:t>xx%</a:t>
            </a:r>
          </a:p>
        </p:txBody>
      </p:sp>
      <p:sp>
        <p:nvSpPr>
          <p:cNvPr id="77" name="Google Shape;77;p11"/>
          <p:cNvSpPr txBox="1"/>
          <p:nvPr>
            <p:ph idx="1" type="body"/>
          </p:nvPr>
        </p:nvSpPr>
        <p:spPr>
          <a:xfrm>
            <a:off x="311700" y="3369225"/>
            <a:ext cx="8520600" cy="12819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lt1"/>
              </a:buClr>
              <a:buSzPts val="1800"/>
              <a:buChar char="●"/>
              <a:defRPr>
                <a:solidFill>
                  <a:schemeClr val="lt1"/>
                </a:solidFill>
              </a:defRPr>
            </a:lvl1pPr>
            <a:lvl2pPr indent="-317500" lvl="1" marL="914400" algn="ctr">
              <a:spcBef>
                <a:spcPts val="0"/>
              </a:spcBef>
              <a:spcAft>
                <a:spcPts val="0"/>
              </a:spcAft>
              <a:buClr>
                <a:schemeClr val="lt1"/>
              </a:buClr>
              <a:buSzPts val="1400"/>
              <a:buChar char="○"/>
              <a:defRPr>
                <a:solidFill>
                  <a:schemeClr val="lt1"/>
                </a:solidFill>
              </a:defRPr>
            </a:lvl2pPr>
            <a:lvl3pPr indent="-317500" lvl="2" marL="1371600" algn="ctr">
              <a:spcBef>
                <a:spcPts val="0"/>
              </a:spcBef>
              <a:spcAft>
                <a:spcPts val="0"/>
              </a:spcAft>
              <a:buClr>
                <a:schemeClr val="lt1"/>
              </a:buClr>
              <a:buSzPts val="1400"/>
              <a:buChar char="■"/>
              <a:defRPr>
                <a:solidFill>
                  <a:schemeClr val="lt1"/>
                </a:solidFill>
              </a:defRPr>
            </a:lvl3pPr>
            <a:lvl4pPr indent="-317500" lvl="3" marL="1828800" algn="ctr">
              <a:spcBef>
                <a:spcPts val="0"/>
              </a:spcBef>
              <a:spcAft>
                <a:spcPts val="0"/>
              </a:spcAft>
              <a:buClr>
                <a:schemeClr val="lt1"/>
              </a:buClr>
              <a:buSzPts val="1400"/>
              <a:buChar char="●"/>
              <a:defRPr>
                <a:solidFill>
                  <a:schemeClr val="lt1"/>
                </a:solidFill>
              </a:defRPr>
            </a:lvl4pPr>
            <a:lvl5pPr indent="-317500" lvl="4" marL="2286000" algn="ctr">
              <a:spcBef>
                <a:spcPts val="0"/>
              </a:spcBef>
              <a:spcAft>
                <a:spcPts val="0"/>
              </a:spcAft>
              <a:buClr>
                <a:schemeClr val="lt1"/>
              </a:buClr>
              <a:buSzPts val="1400"/>
              <a:buChar char="○"/>
              <a:defRPr>
                <a:solidFill>
                  <a:schemeClr val="lt1"/>
                </a:solidFill>
              </a:defRPr>
            </a:lvl5pPr>
            <a:lvl6pPr indent="-317500" lvl="5" marL="2743200" algn="ctr">
              <a:spcBef>
                <a:spcPts val="0"/>
              </a:spcBef>
              <a:spcAft>
                <a:spcPts val="0"/>
              </a:spcAft>
              <a:buClr>
                <a:schemeClr val="lt1"/>
              </a:buClr>
              <a:buSzPts val="1400"/>
              <a:buChar char="■"/>
              <a:defRPr>
                <a:solidFill>
                  <a:schemeClr val="lt1"/>
                </a:solidFill>
              </a:defRPr>
            </a:lvl6pPr>
            <a:lvl7pPr indent="-317500" lvl="6" marL="3200400" algn="ctr">
              <a:spcBef>
                <a:spcPts val="0"/>
              </a:spcBef>
              <a:spcAft>
                <a:spcPts val="0"/>
              </a:spcAft>
              <a:buClr>
                <a:schemeClr val="lt1"/>
              </a:buClr>
              <a:buSzPts val="1400"/>
              <a:buChar char="●"/>
              <a:defRPr>
                <a:solidFill>
                  <a:schemeClr val="lt1"/>
                </a:solidFill>
              </a:defRPr>
            </a:lvl7pPr>
            <a:lvl8pPr indent="-317500" lvl="7" marL="3657600" algn="ctr">
              <a:spcBef>
                <a:spcPts val="0"/>
              </a:spcBef>
              <a:spcAft>
                <a:spcPts val="0"/>
              </a:spcAft>
              <a:buClr>
                <a:schemeClr val="lt1"/>
              </a:buClr>
              <a:buSzPts val="1400"/>
              <a:buChar char="○"/>
              <a:defRPr>
                <a:solidFill>
                  <a:schemeClr val="lt1"/>
                </a:solidFill>
              </a:defRPr>
            </a:lvl8pPr>
            <a:lvl9pPr indent="-317500" lvl="8" marL="4114800" algn="ctr">
              <a:spcBef>
                <a:spcPts val="0"/>
              </a:spcBef>
              <a:spcAft>
                <a:spcPts val="0"/>
              </a:spcAft>
              <a:buClr>
                <a:schemeClr val="lt1"/>
              </a:buClr>
              <a:buSzPts val="1400"/>
              <a:buChar char="■"/>
              <a:defRPr>
                <a:solidFill>
                  <a:schemeClr val="lt1"/>
                </a:solidFill>
              </a:defRPr>
            </a:lvl9pPr>
          </a:lstStyle>
          <a:p/>
        </p:txBody>
      </p:sp>
      <p:sp>
        <p:nvSpPr>
          <p:cNvPr id="78" name="Google Shape;78;p11"/>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9" name="Shape 79"/>
        <p:cNvGrpSpPr/>
        <p:nvPr/>
      </p:nvGrpSpPr>
      <p:grpSpPr>
        <a:xfrm>
          <a:off x="0" y="0"/>
          <a:ext cx="0" cy="0"/>
          <a:chOff x="0" y="0"/>
          <a:chExt cx="0" cy="0"/>
        </a:xfrm>
      </p:grpSpPr>
      <p:sp>
        <p:nvSpPr>
          <p:cNvPr id="80" name="Google Shape;80;p12"/>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p:cSld name="TITLE_AND_BODY_1">
    <p:spTree>
      <p:nvGrpSpPr>
        <p:cNvPr id="81" name="Shape 81"/>
        <p:cNvGrpSpPr/>
        <p:nvPr/>
      </p:nvGrpSpPr>
      <p:grpSpPr>
        <a:xfrm>
          <a:off x="0" y="0"/>
          <a:ext cx="0" cy="0"/>
          <a:chOff x="0" y="0"/>
          <a:chExt cx="0" cy="0"/>
        </a:xfrm>
      </p:grpSpPr>
      <p:sp>
        <p:nvSpPr>
          <p:cNvPr id="82" name="Google Shape;82;p13"/>
          <p:cNvSpPr txBox="1"/>
          <p:nvPr>
            <p:ph idx="12" type="sldNum"/>
          </p:nvPr>
        </p:nvSpPr>
        <p:spPr>
          <a:xfrm>
            <a:off x="6553200" y="4629968"/>
            <a:ext cx="2133600" cy="238500"/>
          </a:xfrm>
          <a:prstGeom prst="rect">
            <a:avLst/>
          </a:prstGeom>
          <a:noFill/>
          <a:ln>
            <a:noFill/>
          </a:ln>
        </p:spPr>
        <p:txBody>
          <a:bodyPr anchorCtr="0" anchor="ctr" bIns="41900" lIns="41900" spcFirstLastPara="1" rIns="41900" wrap="square" tIns="41900">
            <a:spAutoFit/>
          </a:bodyPr>
          <a:lstStyle>
            <a:lvl1pPr indent="0" lvl="0" marL="0" rtl="0" algn="r">
              <a:lnSpc>
                <a:spcPct val="100000"/>
              </a:lnSpc>
              <a:spcBef>
                <a:spcPts val="0"/>
              </a:spcBef>
              <a:spcAft>
                <a:spcPts val="0"/>
              </a:spcAft>
              <a:buClr>
                <a:srgbClr val="888888"/>
              </a:buClr>
              <a:buSzPts val="1000"/>
              <a:buFont typeface="Times New Roman"/>
              <a:buNone/>
              <a:defRPr sz="1000">
                <a:solidFill>
                  <a:srgbClr val="888888"/>
                </a:solidFill>
                <a:latin typeface="Times New Roman"/>
                <a:ea typeface="Times New Roman"/>
                <a:cs typeface="Times New Roman"/>
                <a:sym typeface="Times New Roman"/>
              </a:defRPr>
            </a:lvl1pPr>
            <a:lvl2pPr indent="0" lvl="1" marL="0" rtl="0" algn="r">
              <a:lnSpc>
                <a:spcPct val="100000"/>
              </a:lnSpc>
              <a:spcBef>
                <a:spcPts val="0"/>
              </a:spcBef>
              <a:spcAft>
                <a:spcPts val="0"/>
              </a:spcAft>
              <a:buClr>
                <a:srgbClr val="888888"/>
              </a:buClr>
              <a:buSzPts val="1000"/>
              <a:buFont typeface="Times New Roman"/>
              <a:buNone/>
              <a:defRPr sz="1000">
                <a:solidFill>
                  <a:srgbClr val="888888"/>
                </a:solidFill>
                <a:latin typeface="Times New Roman"/>
                <a:ea typeface="Times New Roman"/>
                <a:cs typeface="Times New Roman"/>
                <a:sym typeface="Times New Roman"/>
              </a:defRPr>
            </a:lvl2pPr>
            <a:lvl3pPr indent="0" lvl="2" marL="0" rtl="0" algn="r">
              <a:lnSpc>
                <a:spcPct val="100000"/>
              </a:lnSpc>
              <a:spcBef>
                <a:spcPts val="0"/>
              </a:spcBef>
              <a:spcAft>
                <a:spcPts val="0"/>
              </a:spcAft>
              <a:buClr>
                <a:srgbClr val="888888"/>
              </a:buClr>
              <a:buSzPts val="1000"/>
              <a:buFont typeface="Times New Roman"/>
              <a:buNone/>
              <a:defRPr sz="1000">
                <a:solidFill>
                  <a:srgbClr val="888888"/>
                </a:solidFill>
                <a:latin typeface="Times New Roman"/>
                <a:ea typeface="Times New Roman"/>
                <a:cs typeface="Times New Roman"/>
                <a:sym typeface="Times New Roman"/>
              </a:defRPr>
            </a:lvl3pPr>
            <a:lvl4pPr indent="0" lvl="3" marL="0" rtl="0" algn="r">
              <a:lnSpc>
                <a:spcPct val="100000"/>
              </a:lnSpc>
              <a:spcBef>
                <a:spcPts val="0"/>
              </a:spcBef>
              <a:spcAft>
                <a:spcPts val="0"/>
              </a:spcAft>
              <a:buClr>
                <a:srgbClr val="888888"/>
              </a:buClr>
              <a:buSzPts val="1000"/>
              <a:buFont typeface="Times New Roman"/>
              <a:buNone/>
              <a:defRPr sz="1000">
                <a:solidFill>
                  <a:srgbClr val="888888"/>
                </a:solidFill>
                <a:latin typeface="Times New Roman"/>
                <a:ea typeface="Times New Roman"/>
                <a:cs typeface="Times New Roman"/>
                <a:sym typeface="Times New Roman"/>
              </a:defRPr>
            </a:lvl4pPr>
            <a:lvl5pPr indent="0" lvl="4" marL="0" rtl="0" algn="r">
              <a:lnSpc>
                <a:spcPct val="100000"/>
              </a:lnSpc>
              <a:spcBef>
                <a:spcPts val="0"/>
              </a:spcBef>
              <a:spcAft>
                <a:spcPts val="0"/>
              </a:spcAft>
              <a:buClr>
                <a:srgbClr val="888888"/>
              </a:buClr>
              <a:buSzPts val="1000"/>
              <a:buFont typeface="Times New Roman"/>
              <a:buNone/>
              <a:defRPr sz="1000">
                <a:solidFill>
                  <a:srgbClr val="888888"/>
                </a:solidFill>
                <a:latin typeface="Times New Roman"/>
                <a:ea typeface="Times New Roman"/>
                <a:cs typeface="Times New Roman"/>
                <a:sym typeface="Times New Roman"/>
              </a:defRPr>
            </a:lvl5pPr>
            <a:lvl6pPr indent="0" lvl="5" marL="0" rtl="0" algn="r">
              <a:lnSpc>
                <a:spcPct val="100000"/>
              </a:lnSpc>
              <a:spcBef>
                <a:spcPts val="0"/>
              </a:spcBef>
              <a:spcAft>
                <a:spcPts val="0"/>
              </a:spcAft>
              <a:buClr>
                <a:srgbClr val="888888"/>
              </a:buClr>
              <a:buSzPts val="1000"/>
              <a:buFont typeface="Times New Roman"/>
              <a:buNone/>
              <a:defRPr sz="1000">
                <a:solidFill>
                  <a:srgbClr val="888888"/>
                </a:solidFill>
                <a:latin typeface="Times New Roman"/>
                <a:ea typeface="Times New Roman"/>
                <a:cs typeface="Times New Roman"/>
                <a:sym typeface="Times New Roman"/>
              </a:defRPr>
            </a:lvl6pPr>
            <a:lvl7pPr indent="0" lvl="6" marL="0" rtl="0" algn="r">
              <a:lnSpc>
                <a:spcPct val="100000"/>
              </a:lnSpc>
              <a:spcBef>
                <a:spcPts val="0"/>
              </a:spcBef>
              <a:spcAft>
                <a:spcPts val="0"/>
              </a:spcAft>
              <a:buClr>
                <a:srgbClr val="888888"/>
              </a:buClr>
              <a:buSzPts val="1000"/>
              <a:buFont typeface="Times New Roman"/>
              <a:buNone/>
              <a:defRPr sz="1000">
                <a:solidFill>
                  <a:srgbClr val="888888"/>
                </a:solidFill>
                <a:latin typeface="Times New Roman"/>
                <a:ea typeface="Times New Roman"/>
                <a:cs typeface="Times New Roman"/>
                <a:sym typeface="Times New Roman"/>
              </a:defRPr>
            </a:lvl7pPr>
            <a:lvl8pPr indent="0" lvl="7" marL="0" rtl="0" algn="r">
              <a:lnSpc>
                <a:spcPct val="100000"/>
              </a:lnSpc>
              <a:spcBef>
                <a:spcPts val="0"/>
              </a:spcBef>
              <a:spcAft>
                <a:spcPts val="0"/>
              </a:spcAft>
              <a:buClr>
                <a:srgbClr val="888888"/>
              </a:buClr>
              <a:buSzPts val="1000"/>
              <a:buFont typeface="Times New Roman"/>
              <a:buNone/>
              <a:defRPr sz="1000">
                <a:solidFill>
                  <a:srgbClr val="888888"/>
                </a:solidFill>
                <a:latin typeface="Times New Roman"/>
                <a:ea typeface="Times New Roman"/>
                <a:cs typeface="Times New Roman"/>
                <a:sym typeface="Times New Roman"/>
              </a:defRPr>
            </a:lvl8pPr>
            <a:lvl9pPr indent="0" lvl="8" marL="0" rtl="0" algn="r">
              <a:lnSpc>
                <a:spcPct val="100000"/>
              </a:lnSpc>
              <a:spcBef>
                <a:spcPts val="0"/>
              </a:spcBef>
              <a:spcAft>
                <a:spcPts val="0"/>
              </a:spcAft>
              <a:buClr>
                <a:srgbClr val="888888"/>
              </a:buClr>
              <a:buSzPts val="1000"/>
              <a:buFont typeface="Times New Roman"/>
              <a:buNone/>
              <a:defRPr sz="1000">
                <a:solidFill>
                  <a:srgbClr val="888888"/>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
              <a:t>‹#›</a:t>
            </a:fld>
            <a:endParaRPr>
              <a:solidFill>
                <a:schemeClr val="lt1"/>
              </a:solidFill>
              <a:latin typeface="Roboto"/>
              <a:ea typeface="Roboto"/>
              <a:cs typeface="Roboto"/>
              <a:sym typeface="Roboto"/>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Horizontal">
  <p:cSld name="Photo - Horizontal">
    <p:spTree>
      <p:nvGrpSpPr>
        <p:cNvPr id="83" name="Shape 83"/>
        <p:cNvGrpSpPr/>
        <p:nvPr/>
      </p:nvGrpSpPr>
      <p:grpSpPr>
        <a:xfrm>
          <a:off x="0" y="0"/>
          <a:ext cx="0" cy="0"/>
          <a:chOff x="0" y="0"/>
          <a:chExt cx="0" cy="0"/>
        </a:xfrm>
      </p:grpSpPr>
      <p:sp>
        <p:nvSpPr>
          <p:cNvPr id="84" name="Google Shape;84;p14"/>
          <p:cNvSpPr txBox="1"/>
          <p:nvPr>
            <p:ph type="title"/>
          </p:nvPr>
        </p:nvSpPr>
        <p:spPr>
          <a:xfrm>
            <a:off x="892969" y="0"/>
            <a:ext cx="7358100" cy="4293000"/>
          </a:xfrm>
          <a:prstGeom prst="rect">
            <a:avLst/>
          </a:prstGeom>
          <a:noFill/>
          <a:ln>
            <a:noFill/>
          </a:ln>
        </p:spPr>
        <p:txBody>
          <a:bodyPr anchorCtr="0" anchor="b" bIns="0" lIns="0" spcFirstLastPara="1" rIns="0" wrap="square" tIns="0">
            <a:normAutofit/>
          </a:bodyPr>
          <a:lstStyle>
            <a:lvl1pPr lvl="0" rtl="0" algn="ctr">
              <a:lnSpc>
                <a:spcPct val="100000"/>
              </a:lnSpc>
              <a:spcBef>
                <a:spcPts val="0"/>
              </a:spcBef>
              <a:spcAft>
                <a:spcPts val="0"/>
              </a:spcAft>
              <a:buClr>
                <a:srgbClr val="000000"/>
              </a:buClr>
              <a:buSzPts val="1200"/>
              <a:buNone/>
              <a:defRPr/>
            </a:lvl1pPr>
            <a:lvl2pPr lvl="1" rtl="0" algn="ctr">
              <a:lnSpc>
                <a:spcPct val="100000"/>
              </a:lnSpc>
              <a:spcBef>
                <a:spcPts val="0"/>
              </a:spcBef>
              <a:spcAft>
                <a:spcPts val="0"/>
              </a:spcAft>
              <a:buClr>
                <a:srgbClr val="000000"/>
              </a:buClr>
              <a:buSzPts val="1200"/>
              <a:buNone/>
              <a:defRPr/>
            </a:lvl2pPr>
            <a:lvl3pPr lvl="2" rtl="0" algn="ctr">
              <a:lnSpc>
                <a:spcPct val="100000"/>
              </a:lnSpc>
              <a:spcBef>
                <a:spcPts val="0"/>
              </a:spcBef>
              <a:spcAft>
                <a:spcPts val="0"/>
              </a:spcAft>
              <a:buClr>
                <a:srgbClr val="000000"/>
              </a:buClr>
              <a:buSzPts val="1200"/>
              <a:buNone/>
              <a:defRPr/>
            </a:lvl3pPr>
            <a:lvl4pPr lvl="3" rtl="0" algn="ctr">
              <a:lnSpc>
                <a:spcPct val="100000"/>
              </a:lnSpc>
              <a:spcBef>
                <a:spcPts val="0"/>
              </a:spcBef>
              <a:spcAft>
                <a:spcPts val="0"/>
              </a:spcAft>
              <a:buClr>
                <a:srgbClr val="000000"/>
              </a:buClr>
              <a:buSzPts val="1200"/>
              <a:buNone/>
              <a:defRPr/>
            </a:lvl4pPr>
            <a:lvl5pPr lvl="4" rtl="0" algn="ctr">
              <a:lnSpc>
                <a:spcPct val="100000"/>
              </a:lnSpc>
              <a:spcBef>
                <a:spcPts val="0"/>
              </a:spcBef>
              <a:spcAft>
                <a:spcPts val="0"/>
              </a:spcAft>
              <a:buClr>
                <a:srgbClr val="000000"/>
              </a:buClr>
              <a:buSzPts val="1200"/>
              <a:buNone/>
              <a:defRPr/>
            </a:lvl5pPr>
            <a:lvl6pPr lvl="5" rtl="0" algn="ctr">
              <a:lnSpc>
                <a:spcPct val="100000"/>
              </a:lnSpc>
              <a:spcBef>
                <a:spcPts val="0"/>
              </a:spcBef>
              <a:spcAft>
                <a:spcPts val="0"/>
              </a:spcAft>
              <a:buClr>
                <a:srgbClr val="000000"/>
              </a:buClr>
              <a:buSzPts val="1200"/>
              <a:buNone/>
              <a:defRPr/>
            </a:lvl6pPr>
            <a:lvl7pPr lvl="6" rtl="0" algn="ctr">
              <a:lnSpc>
                <a:spcPct val="100000"/>
              </a:lnSpc>
              <a:spcBef>
                <a:spcPts val="0"/>
              </a:spcBef>
              <a:spcAft>
                <a:spcPts val="0"/>
              </a:spcAft>
              <a:buClr>
                <a:srgbClr val="000000"/>
              </a:buClr>
              <a:buSzPts val="1200"/>
              <a:buNone/>
              <a:defRPr/>
            </a:lvl7pPr>
            <a:lvl8pPr lvl="7" rtl="0" algn="ctr">
              <a:lnSpc>
                <a:spcPct val="100000"/>
              </a:lnSpc>
              <a:spcBef>
                <a:spcPts val="0"/>
              </a:spcBef>
              <a:spcAft>
                <a:spcPts val="0"/>
              </a:spcAft>
              <a:buClr>
                <a:srgbClr val="000000"/>
              </a:buClr>
              <a:buSzPts val="1200"/>
              <a:buNone/>
              <a:defRPr/>
            </a:lvl8pPr>
            <a:lvl9pPr lvl="8" rtl="0" algn="ctr">
              <a:lnSpc>
                <a:spcPct val="100000"/>
              </a:lnSpc>
              <a:spcBef>
                <a:spcPts val="0"/>
              </a:spcBef>
              <a:spcAft>
                <a:spcPts val="0"/>
              </a:spcAft>
              <a:buClr>
                <a:srgbClr val="000000"/>
              </a:buClr>
              <a:buSzPts val="1200"/>
              <a:buNone/>
              <a:defRPr/>
            </a:lvl9pPr>
          </a:lstStyle>
          <a:p/>
        </p:txBody>
      </p:sp>
      <p:sp>
        <p:nvSpPr>
          <p:cNvPr id="85" name="Google Shape;85;p14"/>
          <p:cNvSpPr txBox="1"/>
          <p:nvPr>
            <p:ph idx="1" type="body"/>
          </p:nvPr>
        </p:nvSpPr>
        <p:spPr>
          <a:xfrm>
            <a:off x="892969" y="4319736"/>
            <a:ext cx="7358100" cy="823800"/>
          </a:xfrm>
          <a:prstGeom prst="rect">
            <a:avLst/>
          </a:prstGeom>
          <a:noFill/>
          <a:ln>
            <a:noFill/>
          </a:ln>
        </p:spPr>
        <p:txBody>
          <a:bodyPr anchorCtr="0" anchor="t" bIns="0" lIns="0" spcFirstLastPara="1" rIns="0" wrap="square" tIns="0">
            <a:normAutofit/>
          </a:bodyPr>
          <a:lstStyle>
            <a:lvl1pPr indent="-228600" lvl="0" marL="457200" rtl="0" algn="ctr">
              <a:lnSpc>
                <a:spcPct val="100000"/>
              </a:lnSpc>
              <a:spcBef>
                <a:spcPts val="0"/>
              </a:spcBef>
              <a:spcAft>
                <a:spcPts val="0"/>
              </a:spcAft>
              <a:buClr>
                <a:srgbClr val="000000"/>
              </a:buClr>
              <a:buSzPts val="2100"/>
              <a:buFont typeface="Helvetica Neue Light"/>
              <a:buNone/>
              <a:defRPr sz="2100"/>
            </a:lvl1pPr>
            <a:lvl2pPr indent="-228600" lvl="1" marL="914400" rtl="0" algn="ctr">
              <a:lnSpc>
                <a:spcPct val="100000"/>
              </a:lnSpc>
              <a:spcBef>
                <a:spcPts val="0"/>
              </a:spcBef>
              <a:spcAft>
                <a:spcPts val="0"/>
              </a:spcAft>
              <a:buClr>
                <a:srgbClr val="000000"/>
              </a:buClr>
              <a:buSzPts val="2100"/>
              <a:buFont typeface="Helvetica Neue Light"/>
              <a:buNone/>
              <a:defRPr sz="2100"/>
            </a:lvl2pPr>
            <a:lvl3pPr indent="-228600" lvl="2" marL="1371600" rtl="0" algn="ctr">
              <a:lnSpc>
                <a:spcPct val="100000"/>
              </a:lnSpc>
              <a:spcBef>
                <a:spcPts val="0"/>
              </a:spcBef>
              <a:spcAft>
                <a:spcPts val="0"/>
              </a:spcAft>
              <a:buClr>
                <a:srgbClr val="000000"/>
              </a:buClr>
              <a:buSzPts val="2100"/>
              <a:buFont typeface="Helvetica Neue Light"/>
              <a:buNone/>
              <a:defRPr sz="2100"/>
            </a:lvl3pPr>
            <a:lvl4pPr indent="-228600" lvl="3" marL="1828800" rtl="0" algn="ctr">
              <a:lnSpc>
                <a:spcPct val="100000"/>
              </a:lnSpc>
              <a:spcBef>
                <a:spcPts val="0"/>
              </a:spcBef>
              <a:spcAft>
                <a:spcPts val="0"/>
              </a:spcAft>
              <a:buClr>
                <a:srgbClr val="000000"/>
              </a:buClr>
              <a:buSzPts val="2100"/>
              <a:buFont typeface="Helvetica Neue Light"/>
              <a:buNone/>
              <a:defRPr sz="2100"/>
            </a:lvl4pPr>
            <a:lvl5pPr indent="-228600" lvl="4" marL="2286000" rtl="0" algn="ctr">
              <a:lnSpc>
                <a:spcPct val="100000"/>
              </a:lnSpc>
              <a:spcBef>
                <a:spcPts val="0"/>
              </a:spcBef>
              <a:spcAft>
                <a:spcPts val="0"/>
              </a:spcAft>
              <a:buClr>
                <a:srgbClr val="000000"/>
              </a:buClr>
              <a:buSzPts val="2100"/>
              <a:buFont typeface="Helvetica Neue Light"/>
              <a:buNone/>
              <a:defRPr sz="2100"/>
            </a:lvl5pPr>
            <a:lvl6pPr indent="-304800" lvl="5" marL="2743200" rtl="0" algn="l">
              <a:lnSpc>
                <a:spcPct val="100000"/>
              </a:lnSpc>
              <a:spcBef>
                <a:spcPts val="2700"/>
              </a:spcBef>
              <a:spcAft>
                <a:spcPts val="0"/>
              </a:spcAft>
              <a:buClr>
                <a:srgbClr val="000000"/>
              </a:buClr>
              <a:buSzPts val="1200"/>
              <a:buChar char="■"/>
              <a:defRPr/>
            </a:lvl6pPr>
            <a:lvl7pPr indent="-304800" lvl="6" marL="3200400" rtl="0" algn="l">
              <a:lnSpc>
                <a:spcPct val="100000"/>
              </a:lnSpc>
              <a:spcBef>
                <a:spcPts val="2700"/>
              </a:spcBef>
              <a:spcAft>
                <a:spcPts val="0"/>
              </a:spcAft>
              <a:buClr>
                <a:srgbClr val="000000"/>
              </a:buClr>
              <a:buSzPts val="1200"/>
              <a:buChar char="●"/>
              <a:defRPr/>
            </a:lvl7pPr>
            <a:lvl8pPr indent="-304800" lvl="7" marL="3657600" rtl="0" algn="l">
              <a:lnSpc>
                <a:spcPct val="100000"/>
              </a:lnSpc>
              <a:spcBef>
                <a:spcPts val="2700"/>
              </a:spcBef>
              <a:spcAft>
                <a:spcPts val="0"/>
              </a:spcAft>
              <a:buClr>
                <a:srgbClr val="000000"/>
              </a:buClr>
              <a:buSzPts val="1200"/>
              <a:buChar char="○"/>
              <a:defRPr/>
            </a:lvl8pPr>
            <a:lvl9pPr indent="-304800" lvl="8" marL="4114800" rtl="0" algn="l">
              <a:lnSpc>
                <a:spcPct val="100000"/>
              </a:lnSpc>
              <a:spcBef>
                <a:spcPts val="2700"/>
              </a:spcBef>
              <a:spcAft>
                <a:spcPts val="0"/>
              </a:spcAft>
              <a:buClr>
                <a:srgbClr val="000000"/>
              </a:buClr>
              <a:buSzPts val="1200"/>
              <a:buChar char="■"/>
              <a:defRPr/>
            </a:lvl9pPr>
          </a:lstStyle>
          <a:p/>
        </p:txBody>
      </p:sp>
      <p:sp>
        <p:nvSpPr>
          <p:cNvPr id="86" name="Google Shape;86;p14"/>
          <p:cNvSpPr txBox="1"/>
          <p:nvPr>
            <p:ph idx="12" type="sldNum"/>
          </p:nvPr>
        </p:nvSpPr>
        <p:spPr>
          <a:xfrm>
            <a:off x="6553200" y="4629968"/>
            <a:ext cx="2133600" cy="238500"/>
          </a:xfrm>
          <a:prstGeom prst="rect">
            <a:avLst/>
          </a:prstGeom>
          <a:noFill/>
          <a:ln>
            <a:noFill/>
          </a:ln>
        </p:spPr>
        <p:txBody>
          <a:bodyPr anchorCtr="0" anchor="ctr" bIns="41900" lIns="41900" spcFirstLastPara="1" rIns="41900" wrap="square" tIns="41900">
            <a:spAutoFit/>
          </a:bodyPr>
          <a:lstStyle>
            <a:lvl1pPr indent="0" lvl="0" marL="0" rtl="0" algn="r">
              <a:lnSpc>
                <a:spcPct val="100000"/>
              </a:lnSpc>
              <a:spcBef>
                <a:spcPts val="0"/>
              </a:spcBef>
              <a:spcAft>
                <a:spcPts val="0"/>
              </a:spcAft>
              <a:buClr>
                <a:srgbClr val="888888"/>
              </a:buClr>
              <a:buSzPts val="1000"/>
              <a:buFont typeface="Times New Roman"/>
              <a:buNone/>
              <a:defRPr sz="1000">
                <a:solidFill>
                  <a:srgbClr val="888888"/>
                </a:solidFill>
                <a:latin typeface="Times New Roman"/>
                <a:ea typeface="Times New Roman"/>
                <a:cs typeface="Times New Roman"/>
                <a:sym typeface="Times New Roman"/>
              </a:defRPr>
            </a:lvl1pPr>
            <a:lvl2pPr indent="0" lvl="1" marL="0" rtl="0" algn="r">
              <a:lnSpc>
                <a:spcPct val="100000"/>
              </a:lnSpc>
              <a:spcBef>
                <a:spcPts val="0"/>
              </a:spcBef>
              <a:spcAft>
                <a:spcPts val="0"/>
              </a:spcAft>
              <a:buClr>
                <a:srgbClr val="888888"/>
              </a:buClr>
              <a:buSzPts val="1000"/>
              <a:buFont typeface="Times New Roman"/>
              <a:buNone/>
              <a:defRPr sz="1000">
                <a:solidFill>
                  <a:srgbClr val="888888"/>
                </a:solidFill>
                <a:latin typeface="Times New Roman"/>
                <a:ea typeface="Times New Roman"/>
                <a:cs typeface="Times New Roman"/>
                <a:sym typeface="Times New Roman"/>
              </a:defRPr>
            </a:lvl2pPr>
            <a:lvl3pPr indent="0" lvl="2" marL="0" rtl="0" algn="r">
              <a:lnSpc>
                <a:spcPct val="100000"/>
              </a:lnSpc>
              <a:spcBef>
                <a:spcPts val="0"/>
              </a:spcBef>
              <a:spcAft>
                <a:spcPts val="0"/>
              </a:spcAft>
              <a:buClr>
                <a:srgbClr val="888888"/>
              </a:buClr>
              <a:buSzPts val="1000"/>
              <a:buFont typeface="Times New Roman"/>
              <a:buNone/>
              <a:defRPr sz="1000">
                <a:solidFill>
                  <a:srgbClr val="888888"/>
                </a:solidFill>
                <a:latin typeface="Times New Roman"/>
                <a:ea typeface="Times New Roman"/>
                <a:cs typeface="Times New Roman"/>
                <a:sym typeface="Times New Roman"/>
              </a:defRPr>
            </a:lvl3pPr>
            <a:lvl4pPr indent="0" lvl="3" marL="0" rtl="0" algn="r">
              <a:lnSpc>
                <a:spcPct val="100000"/>
              </a:lnSpc>
              <a:spcBef>
                <a:spcPts val="0"/>
              </a:spcBef>
              <a:spcAft>
                <a:spcPts val="0"/>
              </a:spcAft>
              <a:buClr>
                <a:srgbClr val="888888"/>
              </a:buClr>
              <a:buSzPts val="1000"/>
              <a:buFont typeface="Times New Roman"/>
              <a:buNone/>
              <a:defRPr sz="1000">
                <a:solidFill>
                  <a:srgbClr val="888888"/>
                </a:solidFill>
                <a:latin typeface="Times New Roman"/>
                <a:ea typeface="Times New Roman"/>
                <a:cs typeface="Times New Roman"/>
                <a:sym typeface="Times New Roman"/>
              </a:defRPr>
            </a:lvl4pPr>
            <a:lvl5pPr indent="0" lvl="4" marL="0" rtl="0" algn="r">
              <a:lnSpc>
                <a:spcPct val="100000"/>
              </a:lnSpc>
              <a:spcBef>
                <a:spcPts val="0"/>
              </a:spcBef>
              <a:spcAft>
                <a:spcPts val="0"/>
              </a:spcAft>
              <a:buClr>
                <a:srgbClr val="888888"/>
              </a:buClr>
              <a:buSzPts val="1000"/>
              <a:buFont typeface="Times New Roman"/>
              <a:buNone/>
              <a:defRPr sz="1000">
                <a:solidFill>
                  <a:srgbClr val="888888"/>
                </a:solidFill>
                <a:latin typeface="Times New Roman"/>
                <a:ea typeface="Times New Roman"/>
                <a:cs typeface="Times New Roman"/>
                <a:sym typeface="Times New Roman"/>
              </a:defRPr>
            </a:lvl5pPr>
            <a:lvl6pPr indent="0" lvl="5" marL="0" rtl="0" algn="r">
              <a:lnSpc>
                <a:spcPct val="100000"/>
              </a:lnSpc>
              <a:spcBef>
                <a:spcPts val="0"/>
              </a:spcBef>
              <a:spcAft>
                <a:spcPts val="0"/>
              </a:spcAft>
              <a:buClr>
                <a:srgbClr val="888888"/>
              </a:buClr>
              <a:buSzPts val="1000"/>
              <a:buFont typeface="Times New Roman"/>
              <a:buNone/>
              <a:defRPr sz="1000">
                <a:solidFill>
                  <a:srgbClr val="888888"/>
                </a:solidFill>
                <a:latin typeface="Times New Roman"/>
                <a:ea typeface="Times New Roman"/>
                <a:cs typeface="Times New Roman"/>
                <a:sym typeface="Times New Roman"/>
              </a:defRPr>
            </a:lvl6pPr>
            <a:lvl7pPr indent="0" lvl="6" marL="0" rtl="0" algn="r">
              <a:lnSpc>
                <a:spcPct val="100000"/>
              </a:lnSpc>
              <a:spcBef>
                <a:spcPts val="0"/>
              </a:spcBef>
              <a:spcAft>
                <a:spcPts val="0"/>
              </a:spcAft>
              <a:buClr>
                <a:srgbClr val="888888"/>
              </a:buClr>
              <a:buSzPts val="1000"/>
              <a:buFont typeface="Times New Roman"/>
              <a:buNone/>
              <a:defRPr sz="1000">
                <a:solidFill>
                  <a:srgbClr val="888888"/>
                </a:solidFill>
                <a:latin typeface="Times New Roman"/>
                <a:ea typeface="Times New Roman"/>
                <a:cs typeface="Times New Roman"/>
                <a:sym typeface="Times New Roman"/>
              </a:defRPr>
            </a:lvl7pPr>
            <a:lvl8pPr indent="0" lvl="7" marL="0" rtl="0" algn="r">
              <a:lnSpc>
                <a:spcPct val="100000"/>
              </a:lnSpc>
              <a:spcBef>
                <a:spcPts val="0"/>
              </a:spcBef>
              <a:spcAft>
                <a:spcPts val="0"/>
              </a:spcAft>
              <a:buClr>
                <a:srgbClr val="888888"/>
              </a:buClr>
              <a:buSzPts val="1000"/>
              <a:buFont typeface="Times New Roman"/>
              <a:buNone/>
              <a:defRPr sz="1000">
                <a:solidFill>
                  <a:srgbClr val="888888"/>
                </a:solidFill>
                <a:latin typeface="Times New Roman"/>
                <a:ea typeface="Times New Roman"/>
                <a:cs typeface="Times New Roman"/>
                <a:sym typeface="Times New Roman"/>
              </a:defRPr>
            </a:lvl8pPr>
            <a:lvl9pPr indent="0" lvl="8" marL="0" rtl="0" algn="r">
              <a:lnSpc>
                <a:spcPct val="100000"/>
              </a:lnSpc>
              <a:spcBef>
                <a:spcPts val="0"/>
              </a:spcBef>
              <a:spcAft>
                <a:spcPts val="0"/>
              </a:spcAft>
              <a:buClr>
                <a:srgbClr val="888888"/>
              </a:buClr>
              <a:buSzPts val="1000"/>
              <a:buFont typeface="Times New Roman"/>
              <a:buNone/>
              <a:defRPr sz="1000">
                <a:solidFill>
                  <a:srgbClr val="888888"/>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
              <a:t>‹#›</a:t>
            </a:fld>
            <a:endParaRPr>
              <a:solidFill>
                <a:schemeClr val="lt1"/>
              </a:solidFill>
              <a:latin typeface="Roboto"/>
              <a:ea typeface="Roboto"/>
              <a:cs typeface="Roboto"/>
              <a:sym typeface="Roboto"/>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9" name="Shape 19"/>
        <p:cNvGrpSpPr/>
        <p:nvPr/>
      </p:nvGrpSpPr>
      <p:grpSpPr>
        <a:xfrm>
          <a:off x="0" y="0"/>
          <a:ext cx="0" cy="0"/>
          <a:chOff x="0" y="0"/>
          <a:chExt cx="0" cy="0"/>
        </a:xfrm>
      </p:grpSpPr>
      <p:grpSp>
        <p:nvGrpSpPr>
          <p:cNvPr id="20" name="Google Shape;20;p3"/>
          <p:cNvGrpSpPr/>
          <p:nvPr/>
        </p:nvGrpSpPr>
        <p:grpSpPr>
          <a:xfrm>
            <a:off x="6098378" y="5"/>
            <a:ext cx="3045625" cy="2030570"/>
            <a:chOff x="6098378" y="5"/>
            <a:chExt cx="3045625" cy="2030570"/>
          </a:xfrm>
        </p:grpSpPr>
        <p:sp>
          <p:nvSpPr>
            <p:cNvPr id="21" name="Google Shape;21;p3"/>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3"/>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3"/>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3"/>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 name="Google Shape;26;p3"/>
          <p:cNvSpPr txBox="1"/>
          <p:nvPr>
            <p:ph type="title"/>
          </p:nvPr>
        </p:nvSpPr>
        <p:spPr>
          <a:xfrm>
            <a:off x="598100" y="2152347"/>
            <a:ext cx="8222100" cy="838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p:txBody>
      </p:sp>
      <p:sp>
        <p:nvSpPr>
          <p:cNvPr id="27" name="Google Shape;27;p3"/>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8" name="Shape 28"/>
        <p:cNvGrpSpPr/>
        <p:nvPr/>
      </p:nvGrpSpPr>
      <p:grpSpPr>
        <a:xfrm>
          <a:off x="0" y="0"/>
          <a:ext cx="0" cy="0"/>
          <a:chOff x="0" y="0"/>
          <a:chExt cx="0" cy="0"/>
        </a:xfrm>
      </p:grpSpPr>
      <p:grpSp>
        <p:nvGrpSpPr>
          <p:cNvPr id="29" name="Google Shape;29;p4"/>
          <p:cNvGrpSpPr/>
          <p:nvPr/>
        </p:nvGrpSpPr>
        <p:grpSpPr>
          <a:xfrm>
            <a:off x="0" y="3903669"/>
            <a:ext cx="9144000" cy="1239925"/>
            <a:chOff x="0" y="3903669"/>
            <a:chExt cx="9144000" cy="1239925"/>
          </a:xfrm>
        </p:grpSpPr>
        <p:sp>
          <p:nvSpPr>
            <p:cNvPr id="30" name="Google Shape;30;p4"/>
            <p:cNvSpPr/>
            <p:nvPr/>
          </p:nvSpPr>
          <p:spPr>
            <a:xfrm>
              <a:off x="8154895" y="3903669"/>
              <a:ext cx="989100" cy="9879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4"/>
            <p:cNvSpPr/>
            <p:nvPr/>
          </p:nvSpPr>
          <p:spPr>
            <a:xfrm flipH="1">
              <a:off x="6181163" y="3903669"/>
              <a:ext cx="989100" cy="9879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4"/>
            <p:cNvSpPr/>
            <p:nvPr/>
          </p:nvSpPr>
          <p:spPr>
            <a:xfrm>
              <a:off x="7170274" y="3903669"/>
              <a:ext cx="989100" cy="987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4"/>
            <p:cNvSpPr/>
            <p:nvPr/>
          </p:nvSpPr>
          <p:spPr>
            <a:xfrm rot="10800000">
              <a:off x="8154757" y="3903682"/>
              <a:ext cx="989100" cy="9879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4"/>
            <p:cNvSpPr/>
            <p:nvPr/>
          </p:nvSpPr>
          <p:spPr>
            <a:xfrm>
              <a:off x="0" y="4891594"/>
              <a:ext cx="9144000" cy="252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 name="Google Shape;35;p4"/>
          <p:cNvSpPr txBox="1"/>
          <p:nvPr>
            <p:ph type="title"/>
          </p:nvPr>
        </p:nvSpPr>
        <p:spPr>
          <a:xfrm>
            <a:off x="311700" y="410000"/>
            <a:ext cx="8520600" cy="6078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6" name="Google Shape;36;p4"/>
          <p:cNvSpPr txBox="1"/>
          <p:nvPr>
            <p:ph idx="1" type="body"/>
          </p:nvPr>
        </p:nvSpPr>
        <p:spPr>
          <a:xfrm>
            <a:off x="311700" y="1229875"/>
            <a:ext cx="8520600" cy="33390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37" name="Google Shape;37;p4"/>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8" name="Shape 38"/>
        <p:cNvGrpSpPr/>
        <p:nvPr/>
      </p:nvGrpSpPr>
      <p:grpSpPr>
        <a:xfrm>
          <a:off x="0" y="0"/>
          <a:ext cx="0" cy="0"/>
          <a:chOff x="0" y="0"/>
          <a:chExt cx="0" cy="0"/>
        </a:xfrm>
      </p:grpSpPr>
      <p:sp>
        <p:nvSpPr>
          <p:cNvPr id="39" name="Google Shape;39;p5"/>
          <p:cNvSpPr txBox="1"/>
          <p:nvPr>
            <p:ph type="title"/>
          </p:nvPr>
        </p:nvSpPr>
        <p:spPr>
          <a:xfrm>
            <a:off x="311700" y="410000"/>
            <a:ext cx="8520600" cy="6078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0" name="Google Shape;40;p5"/>
          <p:cNvSpPr txBox="1"/>
          <p:nvPr>
            <p:ph idx="1" type="body"/>
          </p:nvPr>
        </p:nvSpPr>
        <p:spPr>
          <a:xfrm>
            <a:off x="311700" y="1229975"/>
            <a:ext cx="3999900" cy="33390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1" name="Google Shape;41;p5"/>
          <p:cNvSpPr txBox="1"/>
          <p:nvPr>
            <p:ph idx="2" type="body"/>
          </p:nvPr>
        </p:nvSpPr>
        <p:spPr>
          <a:xfrm>
            <a:off x="4832400" y="1229975"/>
            <a:ext cx="3999900" cy="33390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2" name="Google Shape;42;p5"/>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3" name="Shape 43"/>
        <p:cNvGrpSpPr/>
        <p:nvPr/>
      </p:nvGrpSpPr>
      <p:grpSpPr>
        <a:xfrm>
          <a:off x="0" y="0"/>
          <a:ext cx="0" cy="0"/>
          <a:chOff x="0" y="0"/>
          <a:chExt cx="0" cy="0"/>
        </a:xfrm>
      </p:grpSpPr>
      <p:sp>
        <p:nvSpPr>
          <p:cNvPr id="44" name="Google Shape;44;p6"/>
          <p:cNvSpPr txBox="1"/>
          <p:nvPr>
            <p:ph type="title"/>
          </p:nvPr>
        </p:nvSpPr>
        <p:spPr>
          <a:xfrm>
            <a:off x="311700" y="410000"/>
            <a:ext cx="8520600" cy="6078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5" name="Google Shape;45;p6"/>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6" name="Shape 46"/>
        <p:cNvGrpSpPr/>
        <p:nvPr/>
      </p:nvGrpSpPr>
      <p:grpSpPr>
        <a:xfrm>
          <a:off x="0" y="0"/>
          <a:ext cx="0" cy="0"/>
          <a:chOff x="0" y="0"/>
          <a:chExt cx="0" cy="0"/>
        </a:xfrm>
      </p:grpSpPr>
      <p:sp>
        <p:nvSpPr>
          <p:cNvPr id="47" name="Google Shape;47;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8" name="Google Shape;48;p7"/>
          <p:cNvSpPr txBox="1"/>
          <p:nvPr>
            <p:ph idx="1" type="body"/>
          </p:nvPr>
        </p:nvSpPr>
        <p:spPr>
          <a:xfrm>
            <a:off x="311700" y="1465804"/>
            <a:ext cx="2808000" cy="3103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9" name="Google Shape;49;p7"/>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4"/>
        </a:solidFill>
      </p:bgPr>
    </p:bg>
    <p:spTree>
      <p:nvGrpSpPr>
        <p:cNvPr id="50" name="Shape 50"/>
        <p:cNvGrpSpPr/>
        <p:nvPr/>
      </p:nvGrpSpPr>
      <p:grpSpPr>
        <a:xfrm>
          <a:off x="0" y="0"/>
          <a:ext cx="0" cy="0"/>
          <a:chOff x="0" y="0"/>
          <a:chExt cx="0" cy="0"/>
        </a:xfrm>
      </p:grpSpPr>
      <p:grpSp>
        <p:nvGrpSpPr>
          <p:cNvPr id="51" name="Google Shape;51;p8"/>
          <p:cNvGrpSpPr/>
          <p:nvPr/>
        </p:nvGrpSpPr>
        <p:grpSpPr>
          <a:xfrm>
            <a:off x="6098378" y="5"/>
            <a:ext cx="3045625" cy="2030570"/>
            <a:chOff x="6098378" y="5"/>
            <a:chExt cx="3045625" cy="2030570"/>
          </a:xfrm>
        </p:grpSpPr>
        <p:sp>
          <p:nvSpPr>
            <p:cNvPr id="52" name="Google Shape;52;p8"/>
            <p:cNvSpPr/>
            <p:nvPr/>
          </p:nvSpPr>
          <p:spPr>
            <a:xfrm>
              <a:off x="8128803" y="16"/>
              <a:ext cx="1015200" cy="1015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8"/>
            <p:cNvSpPr/>
            <p:nvPr/>
          </p:nvSpPr>
          <p:spPr>
            <a:xfrm flipH="1">
              <a:off x="7113463" y="5"/>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8"/>
            <p:cNvSpPr/>
            <p:nvPr/>
          </p:nvSpPr>
          <p:spPr>
            <a:xfrm flipH="1" rot="10800000">
              <a:off x="7113588" y="107"/>
              <a:ext cx="1015200" cy="10152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8"/>
            <p:cNvSpPr/>
            <p:nvPr/>
          </p:nvSpPr>
          <p:spPr>
            <a:xfrm rot="10800000">
              <a:off x="6098378" y="97"/>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8"/>
            <p:cNvSpPr/>
            <p:nvPr/>
          </p:nvSpPr>
          <p:spPr>
            <a:xfrm rot="10800000">
              <a:off x="8128789" y="1015375"/>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7" name="Google Shape;57;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58" name="Google Shape;58;p8"/>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9" name="Shape 59"/>
        <p:cNvGrpSpPr/>
        <p:nvPr/>
      </p:nvGrpSpPr>
      <p:grpSpPr>
        <a:xfrm>
          <a:off x="0" y="0"/>
          <a:ext cx="0" cy="0"/>
          <a:chOff x="0" y="0"/>
          <a:chExt cx="0" cy="0"/>
        </a:xfrm>
      </p:grpSpPr>
      <p:sp>
        <p:nvSpPr>
          <p:cNvPr id="60" name="Google Shape;60;p9"/>
          <p:cNvSpPr/>
          <p:nvPr/>
        </p:nvSpPr>
        <p:spPr>
          <a:xfrm>
            <a:off x="4572000" y="-1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1" name="Google Shape;61;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62" name="Google Shape;62;p9"/>
          <p:cNvSpPr txBox="1"/>
          <p:nvPr>
            <p:ph type="title"/>
          </p:nvPr>
        </p:nvSpPr>
        <p:spPr>
          <a:xfrm>
            <a:off x="265500" y="1151100"/>
            <a:ext cx="4045200" cy="15645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63" name="Google Shape;63;p9"/>
          <p:cNvSpPr txBox="1"/>
          <p:nvPr>
            <p:ph idx="1" type="subTitle"/>
          </p:nvPr>
        </p:nvSpPr>
        <p:spPr>
          <a:xfrm>
            <a:off x="265500" y="2769001"/>
            <a:ext cx="4045200" cy="12693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4" name="Google Shape;64;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65" name="Google Shape;65;p9"/>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6" name="Shape 66"/>
        <p:cNvGrpSpPr/>
        <p:nvPr/>
      </p:nvGrpSpPr>
      <p:grpSpPr>
        <a:xfrm>
          <a:off x="0" y="0"/>
          <a:ext cx="0" cy="0"/>
          <a:chOff x="0" y="0"/>
          <a:chExt cx="0" cy="0"/>
        </a:xfrm>
      </p:grpSpPr>
      <p:sp>
        <p:nvSpPr>
          <p:cNvPr id="67" name="Google Shape;67;p10"/>
          <p:cNvSpPr txBox="1"/>
          <p:nvPr>
            <p:ph idx="1" type="body"/>
          </p:nvPr>
        </p:nvSpPr>
        <p:spPr>
          <a:xfrm>
            <a:off x="319500" y="423057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68" name="Google Shape;68;p10"/>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geometric">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1pPr>
            <a:lvl2pPr lvl="1">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2pPr>
            <a:lvl3pPr lvl="2">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3pPr>
            <a:lvl4pPr lvl="3">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4pPr>
            <a:lvl5pPr lvl="4">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5pPr>
            <a:lvl6pPr lvl="5">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6pPr>
            <a:lvl7pPr lvl="6">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7pPr>
            <a:lvl8pPr lvl="7">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8pPr>
            <a:lvl9pPr lvl="8">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9pPr>
          </a:lstStyle>
          <a:p/>
        </p:txBody>
      </p:sp>
      <p:sp>
        <p:nvSpPr>
          <p:cNvPr id="7" name="Google Shape;7;p1"/>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indent="-317500" lvl="1" marL="9144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2pPr>
            <a:lvl3pPr indent="-317500" lvl="2" marL="13716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3pPr>
            <a:lvl4pPr indent="-317500" lvl="3" marL="18288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4pPr>
            <a:lvl5pPr indent="-317500" lvl="4" marL="22860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5pPr>
            <a:lvl6pPr indent="-317500" lvl="5" marL="27432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6pPr>
            <a:lvl7pPr indent="-317500" lvl="6" marL="32004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7pPr>
            <a:lvl8pPr indent="-317500" lvl="7" marL="36576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8pPr>
            <a:lvl9pPr indent="-317500" lvl="8" marL="41148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9pPr>
          </a:lstStyle>
          <a:p/>
        </p:txBody>
      </p:sp>
      <p:sp>
        <p:nvSpPr>
          <p:cNvPr id="8" name="Google Shape;8;p1"/>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1"/>
                </a:solidFill>
                <a:latin typeface="Roboto"/>
                <a:ea typeface="Roboto"/>
                <a:cs typeface="Roboto"/>
                <a:sym typeface="Roboto"/>
              </a:defRPr>
            </a:lvl1pPr>
            <a:lvl2pPr lvl="1" algn="r">
              <a:buNone/>
              <a:defRPr sz="1000">
                <a:solidFill>
                  <a:schemeClr val="lt1"/>
                </a:solidFill>
                <a:latin typeface="Roboto"/>
                <a:ea typeface="Roboto"/>
                <a:cs typeface="Roboto"/>
                <a:sym typeface="Roboto"/>
              </a:defRPr>
            </a:lvl2pPr>
            <a:lvl3pPr lvl="2" algn="r">
              <a:buNone/>
              <a:defRPr sz="1000">
                <a:solidFill>
                  <a:schemeClr val="lt1"/>
                </a:solidFill>
                <a:latin typeface="Roboto"/>
                <a:ea typeface="Roboto"/>
                <a:cs typeface="Roboto"/>
                <a:sym typeface="Roboto"/>
              </a:defRPr>
            </a:lvl3pPr>
            <a:lvl4pPr lvl="3" algn="r">
              <a:buNone/>
              <a:defRPr sz="1000">
                <a:solidFill>
                  <a:schemeClr val="lt1"/>
                </a:solidFill>
                <a:latin typeface="Roboto"/>
                <a:ea typeface="Roboto"/>
                <a:cs typeface="Roboto"/>
                <a:sym typeface="Roboto"/>
              </a:defRPr>
            </a:lvl4pPr>
            <a:lvl5pPr lvl="4" algn="r">
              <a:buNone/>
              <a:defRPr sz="1000">
                <a:solidFill>
                  <a:schemeClr val="lt1"/>
                </a:solidFill>
                <a:latin typeface="Roboto"/>
                <a:ea typeface="Roboto"/>
                <a:cs typeface="Roboto"/>
                <a:sym typeface="Roboto"/>
              </a:defRPr>
            </a:lvl5pPr>
            <a:lvl6pPr lvl="5" algn="r">
              <a:buNone/>
              <a:defRPr sz="1000">
                <a:solidFill>
                  <a:schemeClr val="lt1"/>
                </a:solidFill>
                <a:latin typeface="Roboto"/>
                <a:ea typeface="Roboto"/>
                <a:cs typeface="Roboto"/>
                <a:sym typeface="Roboto"/>
              </a:defRPr>
            </a:lvl6pPr>
            <a:lvl7pPr lvl="6" algn="r">
              <a:buNone/>
              <a:defRPr sz="1000">
                <a:solidFill>
                  <a:schemeClr val="lt1"/>
                </a:solidFill>
                <a:latin typeface="Roboto"/>
                <a:ea typeface="Roboto"/>
                <a:cs typeface="Roboto"/>
                <a:sym typeface="Roboto"/>
              </a:defRPr>
            </a:lvl7pPr>
            <a:lvl8pPr lvl="7" algn="r">
              <a:buNone/>
              <a:defRPr sz="1000">
                <a:solidFill>
                  <a:schemeClr val="lt1"/>
                </a:solidFill>
                <a:latin typeface="Roboto"/>
                <a:ea typeface="Roboto"/>
                <a:cs typeface="Roboto"/>
                <a:sym typeface="Roboto"/>
              </a:defRPr>
            </a:lvl8pPr>
            <a:lvl9pPr lvl="8" algn="r">
              <a:buNone/>
              <a:defRPr sz="1000">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image" Target="../media/image11.jpg"/><Relationship Id="rId4" Type="http://schemas.openxmlformats.org/officeDocument/2006/relationships/image" Target="../media/image12.jpg"/><Relationship Id="rId5" Type="http://schemas.openxmlformats.org/officeDocument/2006/relationships/image" Target="../media/image13.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 Id="rId3" Type="http://schemas.openxmlformats.org/officeDocument/2006/relationships/hyperlink" Target="https://jamboard.google.com/d/1cPFShayBgI2O0OyX1u7SkO3ekzgwm6IjcipKsU9HpeA/viewer?f=2"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4.xml"/><Relationship Id="rId3" Type="http://schemas.openxmlformats.org/officeDocument/2006/relationships/hyperlink" Target="mailto:bcerezci@nl.edu"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5"/>
          <p:cNvSpPr txBox="1"/>
          <p:nvPr>
            <p:ph type="ctrTitle"/>
          </p:nvPr>
        </p:nvSpPr>
        <p:spPr>
          <a:xfrm>
            <a:off x="598100" y="1120827"/>
            <a:ext cx="8222100" cy="1493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Modeling Norms from the Field in our Classrooms</a:t>
            </a:r>
            <a:endParaRPr/>
          </a:p>
        </p:txBody>
      </p:sp>
      <p:sp>
        <p:nvSpPr>
          <p:cNvPr id="92" name="Google Shape;92;p15"/>
          <p:cNvSpPr txBox="1"/>
          <p:nvPr>
            <p:ph idx="1" type="subTitle"/>
          </p:nvPr>
        </p:nvSpPr>
        <p:spPr>
          <a:xfrm>
            <a:off x="598100" y="2715934"/>
            <a:ext cx="8222100" cy="7539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a:t>CTLE Workshop </a:t>
            </a:r>
            <a:endParaRPr/>
          </a:p>
          <a:p>
            <a:pPr indent="0" lvl="0" marL="0" rtl="0" algn="l">
              <a:spcBef>
                <a:spcPts val="0"/>
              </a:spcBef>
              <a:spcAft>
                <a:spcPts val="0"/>
              </a:spcAft>
              <a:buNone/>
            </a:pPr>
            <a:r>
              <a:rPr lang="en"/>
              <a:t>4/28/2022</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4"/>
          <p:cNvSpPr txBox="1"/>
          <p:nvPr>
            <p:ph type="title"/>
          </p:nvPr>
        </p:nvSpPr>
        <p:spPr>
          <a:xfrm>
            <a:off x="239250" y="373775"/>
            <a:ext cx="8520600" cy="607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The Importance of Play</a:t>
            </a:r>
            <a:endParaRPr b="1"/>
          </a:p>
        </p:txBody>
      </p:sp>
      <p:sp>
        <p:nvSpPr>
          <p:cNvPr id="150" name="Google Shape;150;p24"/>
          <p:cNvSpPr txBox="1"/>
          <p:nvPr>
            <p:ph idx="1" type="body"/>
          </p:nvPr>
        </p:nvSpPr>
        <p:spPr>
          <a:xfrm>
            <a:off x="112475" y="1157425"/>
            <a:ext cx="5498700" cy="33390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2000"/>
              <a:t>From vocal play in human infants to play observed in other animal species such as rats, non-human primates, and dolphins, play seems to be a natural inclination across the animal kingdom and help individuals within a species to learn, grow, and thrive (Pellegrini, Dupuis, &amp; Smith, 2007). </a:t>
            </a:r>
            <a:endParaRPr sz="2000"/>
          </a:p>
          <a:p>
            <a:pPr indent="0" lvl="0" marL="457200" rtl="0" algn="l">
              <a:spcBef>
                <a:spcPts val="1200"/>
              </a:spcBef>
              <a:spcAft>
                <a:spcPts val="1200"/>
              </a:spcAft>
              <a:buNone/>
            </a:pPr>
            <a:r>
              <a:t/>
            </a:r>
            <a:endParaRPr sz="1900"/>
          </a:p>
        </p:txBody>
      </p:sp>
      <p:pic>
        <p:nvPicPr>
          <p:cNvPr id="151" name="Google Shape;151;p24"/>
          <p:cNvPicPr preferRelativeResize="0"/>
          <p:nvPr/>
        </p:nvPicPr>
        <p:blipFill>
          <a:blip r:embed="rId3">
            <a:alphaModFix/>
          </a:blip>
          <a:stretch>
            <a:fillRect/>
          </a:stretch>
        </p:blipFill>
        <p:spPr>
          <a:xfrm>
            <a:off x="5763575" y="1170200"/>
            <a:ext cx="3068725" cy="219194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5"/>
          <p:cNvSpPr txBox="1"/>
          <p:nvPr>
            <p:ph type="title"/>
          </p:nvPr>
        </p:nvSpPr>
        <p:spPr>
          <a:xfrm>
            <a:off x="311700" y="410000"/>
            <a:ext cx="8520600" cy="607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Play and Early Childhood</a:t>
            </a:r>
            <a:endParaRPr b="1"/>
          </a:p>
        </p:txBody>
      </p:sp>
      <p:pic>
        <p:nvPicPr>
          <p:cNvPr id="157" name="Google Shape;157;p25"/>
          <p:cNvPicPr preferRelativeResize="0"/>
          <p:nvPr/>
        </p:nvPicPr>
        <p:blipFill>
          <a:blip r:embed="rId3">
            <a:alphaModFix/>
          </a:blip>
          <a:stretch>
            <a:fillRect/>
          </a:stretch>
        </p:blipFill>
        <p:spPr>
          <a:xfrm>
            <a:off x="440850" y="1231525"/>
            <a:ext cx="5200075" cy="3024550"/>
          </a:xfrm>
          <a:prstGeom prst="rect">
            <a:avLst/>
          </a:prstGeom>
          <a:noFill/>
          <a:ln>
            <a:noFill/>
          </a:ln>
        </p:spPr>
      </p:pic>
      <p:sp>
        <p:nvSpPr>
          <p:cNvPr id="158" name="Google Shape;158;p25"/>
          <p:cNvSpPr txBox="1"/>
          <p:nvPr/>
        </p:nvSpPr>
        <p:spPr>
          <a:xfrm>
            <a:off x="5702100" y="1309650"/>
            <a:ext cx="3000000" cy="2524200"/>
          </a:xfrm>
          <a:prstGeom prst="rect">
            <a:avLst/>
          </a:prstGeom>
          <a:noFill/>
          <a:ln>
            <a:noFill/>
          </a:ln>
        </p:spPr>
        <p:txBody>
          <a:bodyPr anchorCtr="0" anchor="t" bIns="91425" lIns="91425" spcFirstLastPara="1" rIns="91425" wrap="square" tIns="91425">
            <a:spAutoFit/>
          </a:bodyPr>
          <a:lstStyle/>
          <a:p>
            <a:pPr indent="-349250" lvl="0" marL="457200" rtl="0" algn="l">
              <a:spcBef>
                <a:spcPts val="0"/>
              </a:spcBef>
              <a:spcAft>
                <a:spcPts val="0"/>
              </a:spcAft>
              <a:buSzPts val="1900"/>
              <a:buFont typeface="Roboto"/>
              <a:buChar char="●"/>
            </a:pPr>
            <a:r>
              <a:rPr lang="en" sz="1900">
                <a:latin typeface="Roboto"/>
                <a:ea typeface="Roboto"/>
                <a:cs typeface="Roboto"/>
                <a:sym typeface="Roboto"/>
              </a:rPr>
              <a:t>The importance of play in early childhood education cannot be underestimated because playing is essential to a child’s growth.</a:t>
            </a:r>
            <a:endParaRPr sz="1900">
              <a:latin typeface="Roboto"/>
              <a:ea typeface="Roboto"/>
              <a:cs typeface="Roboto"/>
              <a:sym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6"/>
          <p:cNvSpPr txBox="1"/>
          <p:nvPr>
            <p:ph type="title"/>
          </p:nvPr>
        </p:nvSpPr>
        <p:spPr>
          <a:xfrm>
            <a:off x="311700" y="410000"/>
            <a:ext cx="8520600" cy="607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Play and Early Childhood</a:t>
            </a:r>
            <a:endParaRPr b="1"/>
          </a:p>
          <a:p>
            <a:pPr indent="0" lvl="0" marL="0" rtl="0" algn="l">
              <a:spcBef>
                <a:spcPts val="0"/>
              </a:spcBef>
              <a:spcAft>
                <a:spcPts val="0"/>
              </a:spcAft>
              <a:buNone/>
            </a:pPr>
            <a:r>
              <a:t/>
            </a:r>
            <a:endParaRPr/>
          </a:p>
        </p:txBody>
      </p:sp>
      <p:sp>
        <p:nvSpPr>
          <p:cNvPr id="164" name="Google Shape;164;p26"/>
          <p:cNvSpPr txBox="1"/>
          <p:nvPr>
            <p:ph idx="1" type="body"/>
          </p:nvPr>
        </p:nvSpPr>
        <p:spPr>
          <a:xfrm>
            <a:off x="311700" y="1229875"/>
            <a:ext cx="8520600" cy="3339000"/>
          </a:xfrm>
          <a:prstGeom prst="rect">
            <a:avLst/>
          </a:prstGeom>
        </p:spPr>
        <p:txBody>
          <a:bodyPr anchorCtr="0" anchor="t" bIns="91425" lIns="91425" spcFirstLastPara="1" rIns="91425" wrap="square" tIns="91425">
            <a:normAutofit fontScale="92500" lnSpcReduction="10000"/>
          </a:bodyPr>
          <a:lstStyle/>
          <a:p>
            <a:pPr indent="-358298" lvl="0" marL="457200" rtl="0" algn="l">
              <a:spcBef>
                <a:spcPts val="0"/>
              </a:spcBef>
              <a:spcAft>
                <a:spcPts val="0"/>
              </a:spcAft>
              <a:buSzPct val="100000"/>
              <a:buChar char="●"/>
            </a:pPr>
            <a:r>
              <a:rPr lang="en" sz="2208"/>
              <a:t>Regardless of whether a play activity falls closer to free play, guided play or games on the continuum, we say that optimal learning through play happens when the activity </a:t>
            </a:r>
            <a:endParaRPr sz="2208"/>
          </a:p>
          <a:p>
            <a:pPr indent="-334803" lvl="1" marL="914400" rtl="0" algn="l">
              <a:spcBef>
                <a:spcPts val="0"/>
              </a:spcBef>
              <a:spcAft>
                <a:spcPts val="0"/>
              </a:spcAft>
              <a:buSzPct val="100000"/>
              <a:buChar char="○"/>
            </a:pPr>
            <a:r>
              <a:rPr lang="en" sz="1808"/>
              <a:t>(1) is experienced as joyful</a:t>
            </a:r>
            <a:endParaRPr sz="1808"/>
          </a:p>
          <a:p>
            <a:pPr indent="-334803" lvl="1" marL="914400" rtl="0" algn="l">
              <a:spcBef>
                <a:spcPts val="0"/>
              </a:spcBef>
              <a:spcAft>
                <a:spcPts val="0"/>
              </a:spcAft>
              <a:buSzPct val="100000"/>
              <a:buChar char="○"/>
            </a:pPr>
            <a:r>
              <a:rPr lang="en" sz="1808"/>
              <a:t>(2) helps children find meaning in what they are doing or learning</a:t>
            </a:r>
            <a:endParaRPr sz="1808"/>
          </a:p>
          <a:p>
            <a:pPr indent="-334803" lvl="1" marL="914400" rtl="0" algn="l">
              <a:spcBef>
                <a:spcPts val="0"/>
              </a:spcBef>
              <a:spcAft>
                <a:spcPts val="0"/>
              </a:spcAft>
              <a:buSzPct val="100000"/>
              <a:buChar char="○"/>
            </a:pPr>
            <a:r>
              <a:rPr lang="en" sz="1808"/>
              <a:t>(3) involves active, engaged, minds-on thinking</a:t>
            </a:r>
            <a:endParaRPr sz="1808"/>
          </a:p>
          <a:p>
            <a:pPr indent="-334803" lvl="1" marL="914400" rtl="0" algn="l">
              <a:spcBef>
                <a:spcPts val="0"/>
              </a:spcBef>
              <a:spcAft>
                <a:spcPts val="0"/>
              </a:spcAft>
              <a:buSzPct val="100000"/>
              <a:buChar char="○"/>
            </a:pPr>
            <a:r>
              <a:rPr lang="en" sz="1808"/>
              <a:t>(4) involves iterative thinking (e.g., experimentation, hypothesis testing), and </a:t>
            </a:r>
            <a:endParaRPr sz="1808"/>
          </a:p>
          <a:p>
            <a:pPr indent="-310832" lvl="1" marL="914400" rtl="0" algn="l">
              <a:spcBef>
                <a:spcPts val="0"/>
              </a:spcBef>
              <a:spcAft>
                <a:spcPts val="0"/>
              </a:spcAft>
              <a:buSzPct val="77428"/>
              <a:buChar char="○"/>
            </a:pPr>
            <a:r>
              <a:rPr lang="en" sz="1808"/>
              <a:t>(5) involves social interaction </a:t>
            </a:r>
            <a:endParaRPr sz="1608"/>
          </a:p>
          <a:p>
            <a:pPr indent="0" lvl="0" marL="0" rtl="0" algn="l">
              <a:spcBef>
                <a:spcPts val="1200"/>
              </a:spcBef>
              <a:spcAft>
                <a:spcPts val="0"/>
              </a:spcAft>
              <a:buNone/>
            </a:pPr>
            <a:r>
              <a:t/>
            </a:r>
            <a:endParaRPr/>
          </a:p>
          <a:p>
            <a:pPr indent="0" lvl="0" marL="0" rtl="0" algn="l">
              <a:spcBef>
                <a:spcPts val="1200"/>
              </a:spcBef>
              <a:spcAft>
                <a:spcPts val="1200"/>
              </a:spcAft>
              <a:buNone/>
            </a:pPr>
            <a:r>
              <a:rPr lang="en" sz="1700"/>
              <a:t>Hirsh-Pasek, Zosh, Golinkoff, Gray, Robb, &amp; Kaufman (2015)</a:t>
            </a:r>
            <a:endParaRPr sz="17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27"/>
          <p:cNvSpPr txBox="1"/>
          <p:nvPr>
            <p:ph type="title"/>
          </p:nvPr>
        </p:nvSpPr>
        <p:spPr>
          <a:xfrm>
            <a:off x="311700" y="410000"/>
            <a:ext cx="8520600" cy="607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Play and Early Mathematics</a:t>
            </a:r>
            <a:endParaRPr b="1"/>
          </a:p>
        </p:txBody>
      </p:sp>
      <p:sp>
        <p:nvSpPr>
          <p:cNvPr id="170" name="Google Shape;170;p27"/>
          <p:cNvSpPr txBox="1"/>
          <p:nvPr>
            <p:ph idx="1" type="body"/>
          </p:nvPr>
        </p:nvSpPr>
        <p:spPr>
          <a:xfrm>
            <a:off x="311700" y="1229875"/>
            <a:ext cx="8520600" cy="3339000"/>
          </a:xfrm>
          <a:prstGeom prst="rect">
            <a:avLst/>
          </a:prstGeom>
        </p:spPr>
        <p:txBody>
          <a:bodyPr anchorCtr="0" anchor="t" bIns="91425" lIns="91425" spcFirstLastPara="1" rIns="91425" wrap="square" tIns="91425">
            <a:normAutofit/>
          </a:bodyPr>
          <a:lstStyle/>
          <a:p>
            <a:pPr indent="-349250" lvl="0" marL="457200" rtl="0" algn="l">
              <a:spcBef>
                <a:spcPts val="0"/>
              </a:spcBef>
              <a:spcAft>
                <a:spcPts val="0"/>
              </a:spcAft>
              <a:buSzPts val="1900"/>
              <a:buChar char="●"/>
            </a:pPr>
            <a:r>
              <a:rPr lang="en" sz="1900"/>
              <a:t>Always encouraged my students to make their math lessons fun and engaging for their students.</a:t>
            </a:r>
            <a:endParaRPr sz="1900"/>
          </a:p>
          <a:p>
            <a:pPr indent="-349250" lvl="0" marL="457200" rtl="0" algn="l">
              <a:spcBef>
                <a:spcPts val="0"/>
              </a:spcBef>
              <a:spcAft>
                <a:spcPts val="0"/>
              </a:spcAft>
              <a:buSzPts val="1900"/>
              <a:buChar char="●"/>
            </a:pPr>
            <a:r>
              <a:rPr lang="en" sz="1900"/>
              <a:t>Use play as a vehicle to help student find the joy in mathematics.</a:t>
            </a:r>
            <a:endParaRPr sz="1900"/>
          </a:p>
          <a:p>
            <a:pPr indent="-349250" lvl="0" marL="457200" rtl="0" algn="l">
              <a:spcBef>
                <a:spcPts val="0"/>
              </a:spcBef>
              <a:spcAft>
                <a:spcPts val="0"/>
              </a:spcAft>
              <a:buSzPts val="1900"/>
              <a:buChar char="●"/>
            </a:pPr>
            <a:r>
              <a:rPr lang="en" sz="1900"/>
              <a:t>However, occasionally, I felt I fell short in providing the same kind of </a:t>
            </a:r>
            <a:r>
              <a:rPr lang="en" sz="1900"/>
              <a:t>experience to my students. </a:t>
            </a:r>
            <a:endParaRPr sz="1900"/>
          </a:p>
          <a:p>
            <a:pPr indent="-349250" lvl="0" marL="457200" rtl="0" algn="l">
              <a:spcBef>
                <a:spcPts val="0"/>
              </a:spcBef>
              <a:spcAft>
                <a:spcPts val="0"/>
              </a:spcAft>
              <a:buSzPts val="1900"/>
              <a:buChar char="●"/>
            </a:pPr>
            <a:r>
              <a:rPr lang="en" sz="1900"/>
              <a:t>As a result, I began to shift my practice to model “the norms” I reinforce in my classes.</a:t>
            </a:r>
            <a:endParaRPr sz="19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8"/>
          <p:cNvSpPr txBox="1"/>
          <p:nvPr>
            <p:ph type="title"/>
          </p:nvPr>
        </p:nvSpPr>
        <p:spPr>
          <a:xfrm>
            <a:off x="311700" y="241100"/>
            <a:ext cx="8520600" cy="1017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Challenging the status-quo: Making math meaningful and playful</a:t>
            </a:r>
            <a:endParaRPr b="1"/>
          </a:p>
          <a:p>
            <a:pPr indent="0" lvl="0" marL="0" rtl="0" algn="l">
              <a:spcBef>
                <a:spcPts val="0"/>
              </a:spcBef>
              <a:spcAft>
                <a:spcPts val="0"/>
              </a:spcAft>
              <a:buNone/>
            </a:pPr>
            <a:r>
              <a:t/>
            </a:r>
            <a:endParaRPr/>
          </a:p>
        </p:txBody>
      </p:sp>
      <p:sp>
        <p:nvSpPr>
          <p:cNvPr id="176" name="Google Shape;176;p28"/>
          <p:cNvSpPr txBox="1"/>
          <p:nvPr>
            <p:ph idx="1" type="body"/>
          </p:nvPr>
        </p:nvSpPr>
        <p:spPr>
          <a:xfrm>
            <a:off x="311700" y="1259000"/>
            <a:ext cx="8738400" cy="3309900"/>
          </a:xfrm>
          <a:prstGeom prst="rect">
            <a:avLst/>
          </a:prstGeom>
        </p:spPr>
        <p:txBody>
          <a:bodyPr anchorCtr="0" anchor="t" bIns="91425" lIns="91425" spcFirstLastPara="1" rIns="91425" wrap="square" tIns="91425">
            <a:noAutofit/>
          </a:bodyPr>
          <a:lstStyle/>
          <a:p>
            <a:pPr indent="-349250" lvl="0" marL="457200" rtl="0" algn="l">
              <a:spcBef>
                <a:spcPts val="0"/>
              </a:spcBef>
              <a:spcAft>
                <a:spcPts val="0"/>
              </a:spcAft>
              <a:buSzPts val="1900"/>
              <a:buChar char="●"/>
            </a:pPr>
            <a:r>
              <a:rPr lang="en" sz="1900"/>
              <a:t>Sample</a:t>
            </a:r>
            <a:endParaRPr sz="1900"/>
          </a:p>
          <a:p>
            <a:pPr indent="-349250" lvl="1" marL="914400" rtl="0" algn="l">
              <a:spcBef>
                <a:spcPts val="0"/>
              </a:spcBef>
              <a:spcAft>
                <a:spcPts val="0"/>
              </a:spcAft>
              <a:buSzPts val="1900"/>
              <a:buChar char="○"/>
            </a:pPr>
            <a:r>
              <a:rPr lang="en" sz="1900"/>
              <a:t>Twenty-five pre-service early childhood teachers </a:t>
            </a:r>
            <a:endParaRPr sz="1900"/>
          </a:p>
          <a:p>
            <a:pPr indent="-349250" lvl="0" marL="457200" rtl="0" algn="l">
              <a:spcBef>
                <a:spcPts val="0"/>
              </a:spcBef>
              <a:spcAft>
                <a:spcPts val="0"/>
              </a:spcAft>
              <a:buSzPts val="1900"/>
              <a:buChar char="●"/>
            </a:pPr>
            <a:r>
              <a:rPr lang="en" sz="1900"/>
              <a:t>Setting</a:t>
            </a:r>
            <a:endParaRPr sz="1900"/>
          </a:p>
          <a:p>
            <a:pPr indent="-349250" lvl="1" marL="914400" rtl="0" algn="l">
              <a:spcBef>
                <a:spcPts val="0"/>
              </a:spcBef>
              <a:spcAft>
                <a:spcPts val="0"/>
              </a:spcAft>
              <a:buSzPts val="1900"/>
              <a:buChar char="○"/>
            </a:pPr>
            <a:r>
              <a:rPr lang="en" sz="1900"/>
              <a:t>Play-based mathematics methods coursework</a:t>
            </a:r>
            <a:endParaRPr sz="1900"/>
          </a:p>
          <a:p>
            <a:pPr indent="-349250" lvl="1" marL="914400" rtl="0" algn="l">
              <a:spcBef>
                <a:spcPts val="0"/>
              </a:spcBef>
              <a:spcAft>
                <a:spcPts val="0"/>
              </a:spcAft>
              <a:buSzPts val="1900"/>
              <a:buChar char="○"/>
            </a:pPr>
            <a:r>
              <a:rPr lang="en" sz="1900"/>
              <a:t>Play as a means of liberating thought, overturning obstacles and discovering fresh approaches to persistent challenges.</a:t>
            </a:r>
            <a:endParaRPr sz="1900"/>
          </a:p>
          <a:p>
            <a:pPr indent="-349250" lvl="1" marL="914400" rtl="0" algn="l">
              <a:spcBef>
                <a:spcPts val="0"/>
              </a:spcBef>
              <a:spcAft>
                <a:spcPts val="0"/>
              </a:spcAft>
              <a:buSzPts val="1900"/>
              <a:buChar char="○"/>
            </a:pPr>
            <a:r>
              <a:rPr lang="en" sz="1900"/>
              <a:t>Ten weeks </a:t>
            </a:r>
            <a:endParaRPr sz="1900"/>
          </a:p>
          <a:p>
            <a:pPr indent="0" lvl="0" marL="457200" rtl="0" algn="l">
              <a:spcBef>
                <a:spcPts val="1200"/>
              </a:spcBef>
              <a:spcAft>
                <a:spcPts val="1200"/>
              </a:spcAft>
              <a:buNone/>
            </a:pPr>
            <a:r>
              <a:t/>
            </a:r>
            <a:endParaRPr sz="13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pic>
        <p:nvPicPr>
          <p:cNvPr id="181" name="Google Shape;181;p29"/>
          <p:cNvPicPr preferRelativeResize="0"/>
          <p:nvPr/>
        </p:nvPicPr>
        <p:blipFill>
          <a:blip r:embed="rId3">
            <a:alphaModFix/>
          </a:blip>
          <a:stretch>
            <a:fillRect/>
          </a:stretch>
        </p:blipFill>
        <p:spPr>
          <a:xfrm>
            <a:off x="152400" y="663676"/>
            <a:ext cx="8839201" cy="4155075"/>
          </a:xfrm>
          <a:prstGeom prst="rect">
            <a:avLst/>
          </a:prstGeom>
          <a:noFill/>
          <a:ln>
            <a:noFill/>
          </a:ln>
        </p:spPr>
      </p:pic>
      <p:sp>
        <p:nvSpPr>
          <p:cNvPr id="182" name="Google Shape;182;p29"/>
          <p:cNvSpPr txBox="1"/>
          <p:nvPr/>
        </p:nvSpPr>
        <p:spPr>
          <a:xfrm>
            <a:off x="152400" y="331850"/>
            <a:ext cx="5685000" cy="569400"/>
          </a:xfrm>
          <a:prstGeom prst="rect">
            <a:avLst/>
          </a:prstGeom>
          <a:noFill/>
          <a:ln>
            <a:noFill/>
          </a:ln>
        </p:spPr>
        <p:txBody>
          <a:bodyPr anchorCtr="0" anchor="t" bIns="91425" lIns="91425" spcFirstLastPara="1" rIns="91425" wrap="square" tIns="91425">
            <a:spAutoFit/>
          </a:bodyPr>
          <a:lstStyle/>
          <a:p>
            <a:pPr indent="-387350" lvl="0" marL="457200" rtl="0" algn="l">
              <a:spcBef>
                <a:spcPts val="0"/>
              </a:spcBef>
              <a:spcAft>
                <a:spcPts val="0"/>
              </a:spcAft>
              <a:buClr>
                <a:schemeClr val="dk1"/>
              </a:buClr>
              <a:buSzPts val="2500"/>
              <a:buFont typeface="Roboto"/>
              <a:buAutoNum type="arabicParenR"/>
            </a:pPr>
            <a:r>
              <a:rPr b="1" lang="en" sz="2500">
                <a:solidFill>
                  <a:schemeClr val="dk1"/>
                </a:solidFill>
                <a:latin typeface="Roboto"/>
                <a:ea typeface="Roboto"/>
                <a:cs typeface="Roboto"/>
                <a:sym typeface="Roboto"/>
              </a:rPr>
              <a:t>Play is experienced as joyful</a:t>
            </a:r>
            <a:endParaRPr b="1" sz="2500">
              <a:solidFill>
                <a:schemeClr val="dk1"/>
              </a:solidFill>
              <a:latin typeface="Roboto"/>
              <a:ea typeface="Roboto"/>
              <a:cs typeface="Roboto"/>
              <a:sym typeface="Roboto"/>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pic>
        <p:nvPicPr>
          <p:cNvPr id="187" name="Google Shape;187;p30"/>
          <p:cNvPicPr preferRelativeResize="0"/>
          <p:nvPr/>
        </p:nvPicPr>
        <p:blipFill>
          <a:blip r:embed="rId3">
            <a:alphaModFix/>
          </a:blip>
          <a:stretch>
            <a:fillRect/>
          </a:stretch>
        </p:blipFill>
        <p:spPr>
          <a:xfrm>
            <a:off x="152400" y="152400"/>
            <a:ext cx="2971799" cy="3962399"/>
          </a:xfrm>
          <a:prstGeom prst="rect">
            <a:avLst/>
          </a:prstGeom>
          <a:noFill/>
          <a:ln>
            <a:noFill/>
          </a:ln>
        </p:spPr>
      </p:pic>
      <p:pic>
        <p:nvPicPr>
          <p:cNvPr id="188" name="Google Shape;188;p30"/>
          <p:cNvPicPr preferRelativeResize="0"/>
          <p:nvPr/>
        </p:nvPicPr>
        <p:blipFill>
          <a:blip r:embed="rId4">
            <a:alphaModFix/>
          </a:blip>
          <a:stretch>
            <a:fillRect/>
          </a:stretch>
        </p:blipFill>
        <p:spPr>
          <a:xfrm>
            <a:off x="3196850" y="152425"/>
            <a:ext cx="2971799" cy="3962368"/>
          </a:xfrm>
          <a:prstGeom prst="rect">
            <a:avLst/>
          </a:prstGeom>
          <a:noFill/>
          <a:ln>
            <a:noFill/>
          </a:ln>
        </p:spPr>
      </p:pic>
      <p:pic>
        <p:nvPicPr>
          <p:cNvPr id="189" name="Google Shape;189;p30"/>
          <p:cNvPicPr preferRelativeResize="0"/>
          <p:nvPr/>
        </p:nvPicPr>
        <p:blipFill>
          <a:blip r:embed="rId5">
            <a:alphaModFix/>
          </a:blip>
          <a:stretch>
            <a:fillRect/>
          </a:stretch>
        </p:blipFill>
        <p:spPr>
          <a:xfrm>
            <a:off x="6241300" y="206138"/>
            <a:ext cx="2891201" cy="3854940"/>
          </a:xfrm>
          <a:prstGeom prst="rect">
            <a:avLst/>
          </a:prstGeom>
          <a:noFill/>
          <a:ln>
            <a:noFill/>
          </a:ln>
        </p:spPr>
      </p:pic>
      <p:sp>
        <p:nvSpPr>
          <p:cNvPr id="190" name="Google Shape;190;p30"/>
          <p:cNvSpPr txBox="1"/>
          <p:nvPr/>
        </p:nvSpPr>
        <p:spPr>
          <a:xfrm>
            <a:off x="256400" y="4313900"/>
            <a:ext cx="83715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300">
                <a:solidFill>
                  <a:schemeClr val="dk1"/>
                </a:solidFill>
                <a:latin typeface="Roboto"/>
                <a:ea typeface="Roboto"/>
                <a:cs typeface="Roboto"/>
                <a:sym typeface="Roboto"/>
              </a:rPr>
              <a:t>2) Help them find meaning in what they are doing or learning.</a:t>
            </a:r>
            <a:endParaRPr b="1" sz="2300">
              <a:solidFill>
                <a:schemeClr val="dk1"/>
              </a:solidFill>
              <a:latin typeface="Roboto"/>
              <a:ea typeface="Roboto"/>
              <a:cs typeface="Roboto"/>
              <a:sym typeface="Robot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1"/>
          <p:cNvSpPr txBox="1"/>
          <p:nvPr>
            <p:ph idx="12" type="sldNum"/>
          </p:nvPr>
        </p:nvSpPr>
        <p:spPr>
          <a:xfrm>
            <a:off x="2704539" y="1666705"/>
            <a:ext cx="2133600" cy="238500"/>
          </a:xfrm>
          <a:prstGeom prst="rect">
            <a:avLst/>
          </a:prstGeom>
          <a:noFill/>
          <a:ln>
            <a:noFill/>
          </a:ln>
        </p:spPr>
        <p:txBody>
          <a:bodyPr anchorCtr="0" anchor="ctr" bIns="41900" lIns="41900" spcFirstLastPara="1" rIns="41900" wrap="square" tIns="41900">
            <a:spAutoFit/>
          </a:bodyPr>
          <a:lstStyle/>
          <a:p>
            <a:pPr indent="0" lvl="0" marL="0" rtl="0" algn="r">
              <a:lnSpc>
                <a:spcPct val="100000"/>
              </a:lnSpc>
              <a:spcBef>
                <a:spcPts val="0"/>
              </a:spcBef>
              <a:spcAft>
                <a:spcPts val="0"/>
              </a:spcAft>
              <a:buClr>
                <a:srgbClr val="888888"/>
              </a:buClr>
              <a:buSzPts val="1000"/>
              <a:buFont typeface="Times New Roman"/>
              <a:buNone/>
            </a:pPr>
            <a:fld id="{00000000-1234-1234-1234-123412341234}" type="slidenum">
              <a:rPr lang="en"/>
              <a:t>‹#›</a:t>
            </a:fld>
            <a:endParaRPr/>
          </a:p>
        </p:txBody>
      </p:sp>
      <p:pic>
        <p:nvPicPr>
          <p:cNvPr id="196" name="Google Shape;196;p31"/>
          <p:cNvPicPr preferRelativeResize="0"/>
          <p:nvPr/>
        </p:nvPicPr>
        <p:blipFill rotWithShape="1">
          <a:blip r:embed="rId3">
            <a:alphaModFix/>
          </a:blip>
          <a:srcRect b="0" l="0" r="0" t="0"/>
          <a:stretch/>
        </p:blipFill>
        <p:spPr>
          <a:xfrm>
            <a:off x="2704547" y="763613"/>
            <a:ext cx="3455789" cy="3455789"/>
          </a:xfrm>
          <a:prstGeom prst="rect">
            <a:avLst/>
          </a:prstGeom>
          <a:noFill/>
          <a:ln>
            <a:noFill/>
          </a:ln>
        </p:spPr>
      </p:pic>
      <p:sp>
        <p:nvSpPr>
          <p:cNvPr id="197" name="Google Shape;197;p31"/>
          <p:cNvSpPr txBox="1"/>
          <p:nvPr/>
        </p:nvSpPr>
        <p:spPr>
          <a:xfrm>
            <a:off x="575355" y="947690"/>
            <a:ext cx="1577100" cy="1181100"/>
          </a:xfrm>
          <a:prstGeom prst="rect">
            <a:avLst/>
          </a:prstGeom>
          <a:noFill/>
          <a:ln>
            <a:noFill/>
          </a:ln>
        </p:spPr>
        <p:txBody>
          <a:bodyPr anchorCtr="0" anchor="t" bIns="58925" lIns="58925" spcFirstLastPara="1" rIns="58925" wrap="square" tIns="58925">
            <a:spAutoFit/>
          </a:bodyPr>
          <a:lstStyle/>
          <a:p>
            <a:pPr indent="0" lvl="0" marL="0" rtl="0" algn="l">
              <a:spcBef>
                <a:spcPts val="0"/>
              </a:spcBef>
              <a:spcAft>
                <a:spcPts val="0"/>
              </a:spcAft>
              <a:buNone/>
            </a:pPr>
            <a:r>
              <a:rPr b="1" lang="en" sz="2300">
                <a:latin typeface="Helvetica Neue"/>
                <a:ea typeface="Helvetica Neue"/>
                <a:cs typeface="Helvetica Neue"/>
                <a:sym typeface="Helvetica Neue"/>
              </a:rPr>
              <a:t>What do you notice?</a:t>
            </a:r>
            <a:endParaRPr b="1" sz="2300">
              <a:latin typeface="Helvetica Neue"/>
              <a:ea typeface="Helvetica Neue"/>
              <a:cs typeface="Helvetica Neue"/>
              <a:sym typeface="Helvetica Neue"/>
            </a:endParaRPr>
          </a:p>
        </p:txBody>
      </p:sp>
      <p:sp>
        <p:nvSpPr>
          <p:cNvPr id="198" name="Google Shape;198;p31"/>
          <p:cNvSpPr txBox="1"/>
          <p:nvPr/>
        </p:nvSpPr>
        <p:spPr>
          <a:xfrm>
            <a:off x="6849408" y="901501"/>
            <a:ext cx="1780800" cy="1227300"/>
          </a:xfrm>
          <a:prstGeom prst="rect">
            <a:avLst/>
          </a:prstGeom>
          <a:noFill/>
          <a:ln>
            <a:noFill/>
          </a:ln>
        </p:spPr>
        <p:txBody>
          <a:bodyPr anchorCtr="0" anchor="t" bIns="58925" lIns="58925" spcFirstLastPara="1" rIns="58925" wrap="square" tIns="58925">
            <a:spAutoFit/>
          </a:bodyPr>
          <a:lstStyle/>
          <a:p>
            <a:pPr indent="0" lvl="0" marL="0" rtl="0" algn="l">
              <a:spcBef>
                <a:spcPts val="0"/>
              </a:spcBef>
              <a:spcAft>
                <a:spcPts val="0"/>
              </a:spcAft>
              <a:buNone/>
            </a:pPr>
            <a:r>
              <a:rPr b="1" lang="en" sz="2400">
                <a:latin typeface="Helvetica Neue"/>
                <a:ea typeface="Helvetica Neue"/>
                <a:cs typeface="Helvetica Neue"/>
                <a:sym typeface="Helvetica Neue"/>
              </a:rPr>
              <a:t>What do you wonder?</a:t>
            </a:r>
            <a:endParaRPr b="1" sz="2400">
              <a:latin typeface="Helvetica Neue"/>
              <a:ea typeface="Helvetica Neue"/>
              <a:cs typeface="Helvetica Neue"/>
              <a:sym typeface="Helvetica Neue"/>
            </a:endParaRPr>
          </a:p>
        </p:txBody>
      </p:sp>
      <p:sp>
        <p:nvSpPr>
          <p:cNvPr id="199" name="Google Shape;199;p31"/>
          <p:cNvSpPr txBox="1"/>
          <p:nvPr/>
        </p:nvSpPr>
        <p:spPr>
          <a:xfrm>
            <a:off x="301675" y="105575"/>
            <a:ext cx="7336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Roboto"/>
                <a:ea typeface="Roboto"/>
                <a:cs typeface="Roboto"/>
                <a:sym typeface="Roboto"/>
              </a:rPr>
              <a:t>3) </a:t>
            </a:r>
            <a:r>
              <a:rPr b="1" lang="en" sz="2400">
                <a:solidFill>
                  <a:schemeClr val="dk1"/>
                </a:solidFill>
                <a:latin typeface="Roboto"/>
                <a:ea typeface="Roboto"/>
                <a:cs typeface="Roboto"/>
                <a:sym typeface="Roboto"/>
              </a:rPr>
              <a:t>Active, engaged and minds-on</a:t>
            </a:r>
            <a:endParaRPr b="1" sz="2400">
              <a:solidFill>
                <a:schemeClr val="dk1"/>
              </a:solidFill>
              <a:latin typeface="Roboto"/>
              <a:ea typeface="Roboto"/>
              <a:cs typeface="Roboto"/>
              <a:sym typeface="Roboto"/>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2"/>
          <p:cNvSpPr txBox="1"/>
          <p:nvPr>
            <p:ph type="title"/>
          </p:nvPr>
        </p:nvSpPr>
        <p:spPr>
          <a:xfrm>
            <a:off x="311700" y="153575"/>
            <a:ext cx="8520600" cy="607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4) </a:t>
            </a:r>
            <a:r>
              <a:rPr b="1" lang="en"/>
              <a:t>Involves iterative thinking</a:t>
            </a:r>
            <a:endParaRPr b="1"/>
          </a:p>
        </p:txBody>
      </p:sp>
      <p:pic>
        <p:nvPicPr>
          <p:cNvPr id="205" name="Google Shape;205;p32"/>
          <p:cNvPicPr preferRelativeResize="0"/>
          <p:nvPr/>
        </p:nvPicPr>
        <p:blipFill>
          <a:blip r:embed="rId3">
            <a:alphaModFix/>
          </a:blip>
          <a:stretch>
            <a:fillRect/>
          </a:stretch>
        </p:blipFill>
        <p:spPr>
          <a:xfrm>
            <a:off x="90500" y="761375"/>
            <a:ext cx="8981299" cy="43179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3"/>
          <p:cNvSpPr txBox="1"/>
          <p:nvPr>
            <p:ph type="title"/>
          </p:nvPr>
        </p:nvSpPr>
        <p:spPr>
          <a:xfrm>
            <a:off x="892975" y="0"/>
            <a:ext cx="7358100" cy="936600"/>
          </a:xfrm>
          <a:prstGeom prst="rect">
            <a:avLst/>
          </a:prstGeom>
        </p:spPr>
        <p:txBody>
          <a:bodyPr anchorCtr="0" anchor="b" bIns="0" lIns="0" spcFirstLastPara="1" rIns="0" wrap="square" tIns="0">
            <a:normAutofit/>
          </a:bodyPr>
          <a:lstStyle/>
          <a:p>
            <a:pPr indent="0" lvl="0" marL="0" rtl="0" algn="ctr">
              <a:spcBef>
                <a:spcPts val="0"/>
              </a:spcBef>
              <a:spcAft>
                <a:spcPts val="0"/>
              </a:spcAft>
              <a:buNone/>
            </a:pPr>
            <a:r>
              <a:rPr b="1" lang="en">
                <a:latin typeface="Helvetica Neue"/>
                <a:ea typeface="Helvetica Neue"/>
                <a:cs typeface="Helvetica Neue"/>
                <a:sym typeface="Helvetica Neue"/>
              </a:rPr>
              <a:t>5) Involves social interaction: </a:t>
            </a:r>
            <a:r>
              <a:rPr b="1" lang="en">
                <a:latin typeface="Helvetica Neue"/>
                <a:ea typeface="Helvetica Neue"/>
                <a:cs typeface="Helvetica Neue"/>
                <a:sym typeface="Helvetica Neue"/>
              </a:rPr>
              <a:t>Let’s wonder together!</a:t>
            </a:r>
            <a:endParaRPr b="1">
              <a:latin typeface="Helvetica Neue"/>
              <a:ea typeface="Helvetica Neue"/>
              <a:cs typeface="Helvetica Neue"/>
              <a:sym typeface="Helvetica Neue"/>
            </a:endParaRPr>
          </a:p>
        </p:txBody>
      </p:sp>
      <p:sp>
        <p:nvSpPr>
          <p:cNvPr id="211" name="Google Shape;211;p33"/>
          <p:cNvSpPr txBox="1"/>
          <p:nvPr>
            <p:ph idx="1" type="body"/>
          </p:nvPr>
        </p:nvSpPr>
        <p:spPr>
          <a:xfrm>
            <a:off x="1111337" y="1556069"/>
            <a:ext cx="7358100" cy="823800"/>
          </a:xfrm>
          <a:prstGeom prst="rect">
            <a:avLst/>
          </a:prstGeom>
        </p:spPr>
        <p:txBody>
          <a:bodyPr anchorCtr="0" anchor="t" bIns="0" lIns="0" spcFirstLastPara="1" rIns="0" wrap="square" tIns="0">
            <a:noAutofit/>
          </a:bodyPr>
          <a:lstStyle/>
          <a:p>
            <a:pPr indent="0" lvl="0" marL="0" rtl="0" algn="ctr">
              <a:lnSpc>
                <a:spcPct val="80000"/>
              </a:lnSpc>
              <a:spcBef>
                <a:spcPts val="0"/>
              </a:spcBef>
              <a:spcAft>
                <a:spcPts val="0"/>
              </a:spcAft>
              <a:buSzPts val="852"/>
              <a:buNone/>
            </a:pPr>
            <a:r>
              <a:rPr b="1" lang="en" sz="1827">
                <a:latin typeface="Helvetica Neue"/>
                <a:ea typeface="Helvetica Neue"/>
                <a:cs typeface="Helvetica Neue"/>
                <a:sym typeface="Helvetica Neue"/>
              </a:rPr>
              <a:t>STEP 1: </a:t>
            </a:r>
            <a:r>
              <a:rPr b="1" lang="en" sz="1827">
                <a:solidFill>
                  <a:schemeClr val="accent2"/>
                </a:solidFill>
                <a:latin typeface="Helvetica Neue"/>
                <a:ea typeface="Helvetica Neue"/>
                <a:cs typeface="Helvetica Neue"/>
                <a:sym typeface="Helvetica Neue"/>
              </a:rPr>
              <a:t>Go to this google jamboard</a:t>
            </a:r>
            <a:endParaRPr b="1" sz="1827">
              <a:solidFill>
                <a:schemeClr val="accent2"/>
              </a:solidFill>
              <a:latin typeface="Helvetica Neue"/>
              <a:ea typeface="Helvetica Neue"/>
              <a:cs typeface="Helvetica Neue"/>
              <a:sym typeface="Helvetica Neue"/>
            </a:endParaRPr>
          </a:p>
          <a:p>
            <a:pPr indent="0" lvl="0" marL="0" rtl="0" algn="ctr">
              <a:lnSpc>
                <a:spcPct val="80000"/>
              </a:lnSpc>
              <a:spcBef>
                <a:spcPts val="0"/>
              </a:spcBef>
              <a:spcAft>
                <a:spcPts val="0"/>
              </a:spcAft>
              <a:buSzPts val="852"/>
              <a:buNone/>
            </a:pPr>
            <a:r>
              <a:rPr b="1" lang="en" sz="1827" u="sng">
                <a:solidFill>
                  <a:schemeClr val="hlink"/>
                </a:solidFill>
                <a:latin typeface="Helvetica Neue"/>
                <a:ea typeface="Helvetica Neue"/>
                <a:cs typeface="Helvetica Neue"/>
                <a:sym typeface="Helvetica Neue"/>
                <a:hlinkClick r:id="rId3"/>
              </a:rPr>
              <a:t>https://jamboard.google.com/d/1cPFShayBgI2O0OyX1u7SkO3ekzgwm6IjcipKsU9HpeA/viewer?f=2</a:t>
            </a:r>
            <a:endParaRPr b="1" sz="1827">
              <a:latin typeface="Helvetica Neue"/>
              <a:ea typeface="Helvetica Neue"/>
              <a:cs typeface="Helvetica Neue"/>
              <a:sym typeface="Helvetica Neue"/>
            </a:endParaRPr>
          </a:p>
          <a:p>
            <a:pPr indent="0" lvl="0" marL="0" rtl="0" algn="l">
              <a:lnSpc>
                <a:spcPct val="80000"/>
              </a:lnSpc>
              <a:spcBef>
                <a:spcPts val="0"/>
              </a:spcBef>
              <a:spcAft>
                <a:spcPts val="0"/>
              </a:spcAft>
              <a:buSzPts val="852"/>
              <a:buNone/>
            </a:pPr>
            <a:r>
              <a:t/>
            </a:r>
            <a:endParaRPr sz="1627"/>
          </a:p>
        </p:txBody>
      </p:sp>
      <p:sp>
        <p:nvSpPr>
          <p:cNvPr id="212" name="Google Shape;212;p33"/>
          <p:cNvSpPr txBox="1"/>
          <p:nvPr>
            <p:ph idx="12" type="sldNum"/>
          </p:nvPr>
        </p:nvSpPr>
        <p:spPr>
          <a:xfrm>
            <a:off x="6553200" y="4629968"/>
            <a:ext cx="2133600" cy="238500"/>
          </a:xfrm>
          <a:prstGeom prst="rect">
            <a:avLst/>
          </a:prstGeom>
        </p:spPr>
        <p:txBody>
          <a:bodyPr anchorCtr="0" anchor="ctr" bIns="41900" lIns="41900" spcFirstLastPara="1" rIns="41900" wrap="square" tIns="41900">
            <a:spAutoFit/>
          </a:bodyPr>
          <a:lstStyle/>
          <a:p>
            <a:pPr indent="0" lvl="0" marL="0" rtl="0" algn="r">
              <a:spcBef>
                <a:spcPts val="0"/>
              </a:spcBef>
              <a:spcAft>
                <a:spcPts val="0"/>
              </a:spcAft>
              <a:buClr>
                <a:srgbClr val="888888"/>
              </a:buClr>
              <a:buSzPts val="1000"/>
              <a:buFont typeface="Times New Roman"/>
              <a:buNone/>
            </a:pPr>
            <a:fld id="{00000000-1234-1234-1234-123412341234}" type="slidenum">
              <a:rPr lang="en"/>
              <a:t>‹#›</a:t>
            </a:fld>
            <a:endParaRPr/>
          </a:p>
        </p:txBody>
      </p:sp>
      <p:sp>
        <p:nvSpPr>
          <p:cNvPr id="213" name="Google Shape;213;p33"/>
          <p:cNvSpPr txBox="1"/>
          <p:nvPr/>
        </p:nvSpPr>
        <p:spPr>
          <a:xfrm>
            <a:off x="1653093" y="2656208"/>
            <a:ext cx="6428100" cy="765600"/>
          </a:xfrm>
          <a:prstGeom prst="rect">
            <a:avLst/>
          </a:prstGeom>
          <a:noFill/>
          <a:ln>
            <a:noFill/>
          </a:ln>
        </p:spPr>
        <p:txBody>
          <a:bodyPr anchorCtr="0" anchor="t" bIns="58925" lIns="58925" spcFirstLastPara="1" rIns="58925" wrap="square" tIns="58925">
            <a:spAutoFit/>
          </a:bodyPr>
          <a:lstStyle/>
          <a:p>
            <a:pPr indent="0" lvl="0" marL="0" rtl="0" algn="l">
              <a:spcBef>
                <a:spcPts val="0"/>
              </a:spcBef>
              <a:spcAft>
                <a:spcPts val="0"/>
              </a:spcAft>
              <a:buNone/>
            </a:pPr>
            <a:r>
              <a:rPr b="1" lang="en" sz="2100">
                <a:latin typeface="Helvetica Neue"/>
                <a:ea typeface="Helvetica Neue"/>
                <a:cs typeface="Helvetica Neue"/>
                <a:sym typeface="Helvetica Neue"/>
              </a:rPr>
              <a:t>STEP 2: </a:t>
            </a:r>
            <a:r>
              <a:rPr b="1" lang="en" sz="2100">
                <a:solidFill>
                  <a:srgbClr val="6AA84F"/>
                </a:solidFill>
                <a:latin typeface="Helvetica Neue"/>
                <a:ea typeface="Helvetica Neue"/>
                <a:cs typeface="Helvetica Neue"/>
                <a:sym typeface="Helvetica Neue"/>
              </a:rPr>
              <a:t>Next, go to your group’s board (e.g., group 1 goes to board 1)</a:t>
            </a:r>
            <a:endParaRPr b="1" sz="2100">
              <a:solidFill>
                <a:srgbClr val="6AA84F"/>
              </a:solidFill>
              <a:latin typeface="Helvetica Neue"/>
              <a:ea typeface="Helvetica Neue"/>
              <a:cs typeface="Helvetica Neue"/>
              <a:sym typeface="Helvetica Neue"/>
            </a:endParaRPr>
          </a:p>
        </p:txBody>
      </p:sp>
      <p:sp>
        <p:nvSpPr>
          <p:cNvPr id="214" name="Google Shape;214;p33"/>
          <p:cNvSpPr txBox="1"/>
          <p:nvPr/>
        </p:nvSpPr>
        <p:spPr>
          <a:xfrm>
            <a:off x="1432664" y="3643079"/>
            <a:ext cx="7353600" cy="765600"/>
          </a:xfrm>
          <a:prstGeom prst="rect">
            <a:avLst/>
          </a:prstGeom>
          <a:noFill/>
          <a:ln>
            <a:noFill/>
          </a:ln>
        </p:spPr>
        <p:txBody>
          <a:bodyPr anchorCtr="0" anchor="t" bIns="58925" lIns="58925" spcFirstLastPara="1" rIns="58925" wrap="square" tIns="58925">
            <a:spAutoFit/>
          </a:bodyPr>
          <a:lstStyle/>
          <a:p>
            <a:pPr indent="0" lvl="0" marL="0" rtl="0" algn="l">
              <a:spcBef>
                <a:spcPts val="0"/>
              </a:spcBef>
              <a:spcAft>
                <a:spcPts val="0"/>
              </a:spcAft>
              <a:buNone/>
            </a:pPr>
            <a:r>
              <a:rPr b="1" lang="en" sz="2100">
                <a:latin typeface="Helvetica Neue"/>
                <a:ea typeface="Helvetica Neue"/>
                <a:cs typeface="Helvetica Neue"/>
                <a:sym typeface="Helvetica Neue"/>
              </a:rPr>
              <a:t>STEP 3: </a:t>
            </a:r>
            <a:r>
              <a:rPr b="1" lang="en" sz="2100">
                <a:solidFill>
                  <a:srgbClr val="9900FF"/>
                </a:solidFill>
                <a:latin typeface="Helvetica Neue"/>
                <a:ea typeface="Helvetica Neue"/>
                <a:cs typeface="Helvetica Neue"/>
                <a:sym typeface="Helvetica Neue"/>
              </a:rPr>
              <a:t>Discuss what you notice and record your thoughts by adding sticky notes</a:t>
            </a:r>
            <a:endParaRPr b="1" sz="2100">
              <a:solidFill>
                <a:srgbClr val="9900FF"/>
              </a:solidFill>
              <a:latin typeface="Helvetica Neue"/>
              <a:ea typeface="Helvetica Neue"/>
              <a:cs typeface="Helvetica Neue"/>
              <a:sym typeface="Helvetica Neue"/>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6"/>
          <p:cNvSpPr txBox="1"/>
          <p:nvPr>
            <p:ph type="title"/>
          </p:nvPr>
        </p:nvSpPr>
        <p:spPr>
          <a:xfrm>
            <a:off x="311700" y="410000"/>
            <a:ext cx="8520600" cy="607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In One Word</a:t>
            </a:r>
            <a:endParaRPr b="1"/>
          </a:p>
        </p:txBody>
      </p:sp>
      <p:sp>
        <p:nvSpPr>
          <p:cNvPr id="98" name="Google Shape;98;p16"/>
          <p:cNvSpPr txBox="1"/>
          <p:nvPr>
            <p:ph idx="1" type="body"/>
          </p:nvPr>
        </p:nvSpPr>
        <p:spPr>
          <a:xfrm>
            <a:off x="311700" y="1229875"/>
            <a:ext cx="5077500" cy="3339000"/>
          </a:xfrm>
          <a:prstGeom prst="rect">
            <a:avLst/>
          </a:prstGeom>
        </p:spPr>
        <p:txBody>
          <a:bodyPr anchorCtr="0" anchor="t" bIns="91425" lIns="91425" spcFirstLastPara="1" rIns="91425" wrap="square" tIns="91425">
            <a:noAutofit/>
          </a:bodyPr>
          <a:lstStyle/>
          <a:p>
            <a:pPr indent="-351155" lvl="0" marL="457200" rtl="0" algn="l">
              <a:spcBef>
                <a:spcPts val="0"/>
              </a:spcBef>
              <a:spcAft>
                <a:spcPts val="0"/>
              </a:spcAft>
              <a:buSzPts val="1930"/>
              <a:buChar char="●"/>
            </a:pPr>
            <a:r>
              <a:rPr lang="en" sz="1929"/>
              <a:t>Please </a:t>
            </a:r>
            <a:r>
              <a:rPr lang="en" sz="1929"/>
              <a:t>describe your approach to teaching and learning in one word. </a:t>
            </a:r>
            <a:endParaRPr sz="1929"/>
          </a:p>
          <a:p>
            <a:pPr indent="-351155" lvl="0" marL="457200" rtl="0" algn="l">
              <a:spcBef>
                <a:spcPts val="0"/>
              </a:spcBef>
              <a:spcAft>
                <a:spcPts val="0"/>
              </a:spcAft>
              <a:buSzPts val="1930"/>
              <a:buChar char="●"/>
            </a:pPr>
            <a:r>
              <a:rPr lang="en" sz="1929"/>
              <a:t>Once you share what and why with your group members, please make sure to add it to this poll as well!</a:t>
            </a:r>
            <a:endParaRPr sz="1929"/>
          </a:p>
          <a:p>
            <a:pPr indent="-351155" lvl="0" marL="457200" rtl="0" algn="l">
              <a:spcBef>
                <a:spcPts val="0"/>
              </a:spcBef>
              <a:spcAft>
                <a:spcPts val="0"/>
              </a:spcAft>
              <a:buSzPts val="1930"/>
              <a:buChar char="●"/>
            </a:pPr>
            <a:r>
              <a:rPr lang="en" sz="1929"/>
              <a:t>Audience can respond at PollEv.com/bilgecerezci452</a:t>
            </a:r>
            <a:endParaRPr sz="1929"/>
          </a:p>
          <a:p>
            <a:pPr indent="0" lvl="0" marL="0" rtl="0" algn="l">
              <a:spcBef>
                <a:spcPts val="1200"/>
              </a:spcBef>
              <a:spcAft>
                <a:spcPts val="0"/>
              </a:spcAft>
              <a:buSzPts val="935"/>
              <a:buNone/>
            </a:pPr>
            <a:r>
              <a:t/>
            </a:r>
            <a:endParaRPr sz="1729"/>
          </a:p>
          <a:p>
            <a:pPr indent="0" lvl="0" marL="0" rtl="0" algn="l">
              <a:spcBef>
                <a:spcPts val="1200"/>
              </a:spcBef>
              <a:spcAft>
                <a:spcPts val="0"/>
              </a:spcAft>
              <a:buSzPts val="935"/>
              <a:buNone/>
            </a:pPr>
            <a:r>
              <a:t/>
            </a:r>
            <a:endParaRPr sz="1729"/>
          </a:p>
          <a:p>
            <a:pPr indent="0" lvl="0" marL="0" rtl="0" algn="l">
              <a:spcBef>
                <a:spcPts val="1200"/>
              </a:spcBef>
              <a:spcAft>
                <a:spcPts val="0"/>
              </a:spcAft>
              <a:buSzPts val="935"/>
              <a:buNone/>
            </a:pPr>
            <a:r>
              <a:t/>
            </a:r>
            <a:endParaRPr sz="1729"/>
          </a:p>
          <a:p>
            <a:pPr indent="0" lvl="0" marL="0" rtl="0" algn="l">
              <a:spcBef>
                <a:spcPts val="1200"/>
              </a:spcBef>
              <a:spcAft>
                <a:spcPts val="1200"/>
              </a:spcAft>
              <a:buSzPts val="935"/>
              <a:buNone/>
            </a:pPr>
            <a:r>
              <a:t/>
            </a:r>
            <a:endParaRPr sz="1729"/>
          </a:p>
        </p:txBody>
      </p:sp>
      <p:pic>
        <p:nvPicPr>
          <p:cNvPr id="99" name="Google Shape;99;p16"/>
          <p:cNvPicPr preferRelativeResize="0"/>
          <p:nvPr/>
        </p:nvPicPr>
        <p:blipFill>
          <a:blip r:embed="rId3">
            <a:alphaModFix/>
          </a:blip>
          <a:stretch>
            <a:fillRect/>
          </a:stretch>
        </p:blipFill>
        <p:spPr>
          <a:xfrm>
            <a:off x="5734025" y="1554025"/>
            <a:ext cx="3196150" cy="16702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34"/>
          <p:cNvSpPr txBox="1"/>
          <p:nvPr>
            <p:ph type="title"/>
          </p:nvPr>
        </p:nvSpPr>
        <p:spPr>
          <a:xfrm>
            <a:off x="311700" y="410000"/>
            <a:ext cx="8520600" cy="607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Challenging the status-quo: Making math meaningful and playful</a:t>
            </a:r>
            <a:endParaRPr/>
          </a:p>
        </p:txBody>
      </p:sp>
      <p:sp>
        <p:nvSpPr>
          <p:cNvPr id="220" name="Google Shape;220;p34"/>
          <p:cNvSpPr txBox="1"/>
          <p:nvPr>
            <p:ph idx="1" type="body"/>
          </p:nvPr>
        </p:nvSpPr>
        <p:spPr>
          <a:xfrm>
            <a:off x="311700" y="1629025"/>
            <a:ext cx="8520600" cy="2940000"/>
          </a:xfrm>
          <a:prstGeom prst="rect">
            <a:avLst/>
          </a:prstGeom>
        </p:spPr>
        <p:txBody>
          <a:bodyPr anchorCtr="0" anchor="t" bIns="91425" lIns="91425" spcFirstLastPara="1" rIns="91425" wrap="square" tIns="91425">
            <a:normAutofit/>
          </a:bodyPr>
          <a:lstStyle/>
          <a:p>
            <a:pPr indent="-349250" lvl="0" marL="457200" rtl="0" algn="l">
              <a:spcBef>
                <a:spcPts val="0"/>
              </a:spcBef>
              <a:spcAft>
                <a:spcPts val="0"/>
              </a:spcAft>
              <a:buSzPts val="1900"/>
              <a:buChar char="●"/>
            </a:pPr>
            <a:r>
              <a:rPr lang="en" sz="1900"/>
              <a:t>Results:</a:t>
            </a:r>
            <a:endParaRPr sz="1900"/>
          </a:p>
          <a:p>
            <a:pPr indent="-349250" lvl="1" marL="914400" rtl="0" algn="l">
              <a:spcBef>
                <a:spcPts val="0"/>
              </a:spcBef>
              <a:spcAft>
                <a:spcPts val="0"/>
              </a:spcAft>
              <a:buSzPts val="1900"/>
              <a:buChar char="○"/>
            </a:pPr>
            <a:r>
              <a:rPr lang="en" sz="1900"/>
              <a:t>The findings revealed the students identified cognitive gains in terms of engagement, retention, and understanding of mathematics.</a:t>
            </a:r>
            <a:endParaRPr sz="1900"/>
          </a:p>
          <a:p>
            <a:pPr indent="-349250" lvl="1" marL="914400" rtl="0" algn="l">
              <a:spcBef>
                <a:spcPts val="0"/>
              </a:spcBef>
              <a:spcAft>
                <a:spcPts val="0"/>
              </a:spcAft>
              <a:buSzPts val="1900"/>
              <a:buChar char="○"/>
            </a:pPr>
            <a:r>
              <a:rPr lang="en" sz="1900"/>
              <a:t>More significantly, students indicated that play and playfulness created a unique learning environment that felt safe and encouraged risk taking. </a:t>
            </a:r>
            <a:endParaRPr sz="1900"/>
          </a:p>
          <a:p>
            <a:pPr indent="0" lvl="0" marL="0" rtl="0" algn="l">
              <a:spcBef>
                <a:spcPts val="1200"/>
              </a:spcBef>
              <a:spcAft>
                <a:spcPts val="1200"/>
              </a:spcAft>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5"/>
          <p:cNvSpPr txBox="1"/>
          <p:nvPr>
            <p:ph type="title"/>
          </p:nvPr>
        </p:nvSpPr>
        <p:spPr>
          <a:xfrm>
            <a:off x="311700" y="410000"/>
            <a:ext cx="8520600" cy="607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Kristi’s Journey</a:t>
            </a:r>
            <a:endParaRPr b="1"/>
          </a:p>
        </p:txBody>
      </p:sp>
      <p:sp>
        <p:nvSpPr>
          <p:cNvPr id="226" name="Google Shape;226;p35"/>
          <p:cNvSpPr txBox="1"/>
          <p:nvPr>
            <p:ph idx="1" type="body"/>
          </p:nvPr>
        </p:nvSpPr>
        <p:spPr>
          <a:xfrm>
            <a:off x="311700" y="1229875"/>
            <a:ext cx="8520600" cy="33390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t>“I feel that after taking this class, I was able to see that math and science are subjects that actually can be enjoyable. I think my main issue was that I had a very fixed mindset about math because of the way I was taught throughout my school years. I never enjoyed math and it was always my least favorite subject. This class helped to shift my view in a positive way because we learned many different topics that enabled me to view math in a different way. Now I do not think that people are either “math people” or bad at math. I think that there are always things that are more difficult and some more easy, but anyone really can do math if taught and asked to show it in a fair and proper way.”</a:t>
            </a:r>
            <a:endParaRPr/>
          </a:p>
          <a:p>
            <a:pPr indent="0" lvl="0" marL="0" rtl="0" algn="l">
              <a:spcBef>
                <a:spcPts val="1200"/>
              </a:spcBef>
              <a:spcAft>
                <a:spcPts val="120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36"/>
          <p:cNvSpPr txBox="1"/>
          <p:nvPr>
            <p:ph type="title"/>
          </p:nvPr>
        </p:nvSpPr>
        <p:spPr>
          <a:xfrm>
            <a:off x="311700" y="410000"/>
            <a:ext cx="8520600" cy="607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Hilda’s Journey</a:t>
            </a:r>
            <a:endParaRPr b="1"/>
          </a:p>
        </p:txBody>
      </p:sp>
      <p:sp>
        <p:nvSpPr>
          <p:cNvPr id="232" name="Google Shape;232;p36"/>
          <p:cNvSpPr txBox="1"/>
          <p:nvPr>
            <p:ph idx="1" type="body"/>
          </p:nvPr>
        </p:nvSpPr>
        <p:spPr>
          <a:xfrm>
            <a:off x="311700" y="1229875"/>
            <a:ext cx="8520600" cy="33390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a:t>“I actually really enjoyed the games that we played in each class. I felt that I really benefited as both a student and a teacher. I benefited as a student because I was able to be engaged and actually do fun games that were actually teaching me things. I benefited as a teacher because I learned many new games that I can do with my class. I actually have started to try out some of the games that we did with my class and it is going very well. I liked that every week we used a different manipulative/tools and also covered many topics. I also liked how interactive and engaging they were. One would think that being adults and doing games that were meant for children would not be fun, but I actually found many of the games to be challenging but also rewarding at the end.”</a:t>
            </a:r>
            <a:endParaRPr/>
          </a:p>
          <a:p>
            <a:pPr indent="0" lvl="0" marL="0" rtl="0" algn="l">
              <a:spcBef>
                <a:spcPts val="1200"/>
              </a:spcBef>
              <a:spcAft>
                <a:spcPts val="120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7"/>
          <p:cNvSpPr txBox="1"/>
          <p:nvPr>
            <p:ph type="title"/>
          </p:nvPr>
        </p:nvSpPr>
        <p:spPr>
          <a:xfrm>
            <a:off x="490250" y="526350"/>
            <a:ext cx="7896300" cy="40908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sz="4100"/>
              <a:t>Let’s Make it Real: </a:t>
            </a:r>
            <a:endParaRPr sz="4100"/>
          </a:p>
          <a:p>
            <a:pPr indent="0" lvl="0" marL="0" rtl="0" algn="l">
              <a:spcBef>
                <a:spcPts val="0"/>
              </a:spcBef>
              <a:spcAft>
                <a:spcPts val="0"/>
              </a:spcAft>
              <a:buNone/>
            </a:pPr>
            <a:r>
              <a:rPr lang="en" sz="4100"/>
              <a:t>How does this apply to your field? </a:t>
            </a:r>
            <a:endParaRPr sz="41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38"/>
          <p:cNvSpPr txBox="1"/>
          <p:nvPr>
            <p:ph type="title"/>
          </p:nvPr>
        </p:nvSpPr>
        <p:spPr>
          <a:xfrm>
            <a:off x="311700" y="1256050"/>
            <a:ext cx="8520600" cy="20307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sz="8200"/>
              <a:t>Thank you!</a:t>
            </a:r>
            <a:endParaRPr sz="8200"/>
          </a:p>
        </p:txBody>
      </p:sp>
      <p:sp>
        <p:nvSpPr>
          <p:cNvPr id="243" name="Google Shape;243;p38"/>
          <p:cNvSpPr txBox="1"/>
          <p:nvPr>
            <p:ph idx="1" type="body"/>
          </p:nvPr>
        </p:nvSpPr>
        <p:spPr>
          <a:xfrm>
            <a:off x="311700" y="3369225"/>
            <a:ext cx="8520600" cy="12819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000" u="sng">
                <a:solidFill>
                  <a:schemeClr val="hlink"/>
                </a:solidFill>
                <a:hlinkClick r:id="rId3"/>
              </a:rPr>
              <a:t>bcerezci@nl.edu</a:t>
            </a:r>
            <a:endParaRPr sz="2000"/>
          </a:p>
          <a:p>
            <a:pPr indent="0" lvl="0" marL="0" rtl="0" algn="ctr">
              <a:spcBef>
                <a:spcPts val="1200"/>
              </a:spcBef>
              <a:spcAft>
                <a:spcPts val="120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7"/>
          <p:cNvSpPr txBox="1"/>
          <p:nvPr>
            <p:ph type="title"/>
          </p:nvPr>
        </p:nvSpPr>
        <p:spPr>
          <a:xfrm>
            <a:off x="311700" y="410000"/>
            <a:ext cx="8520600" cy="607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Modelling and Learning </a:t>
            </a:r>
            <a:endParaRPr b="1"/>
          </a:p>
        </p:txBody>
      </p:sp>
      <p:sp>
        <p:nvSpPr>
          <p:cNvPr id="105" name="Google Shape;105;p17"/>
          <p:cNvSpPr txBox="1"/>
          <p:nvPr>
            <p:ph idx="1" type="body"/>
          </p:nvPr>
        </p:nvSpPr>
        <p:spPr>
          <a:xfrm>
            <a:off x="311700" y="1229875"/>
            <a:ext cx="5424000" cy="33390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From childhood through adulthood, modeling plays a key role in the acquisition and development of cognitive and meta-cognitive skills, fine motor skills, interpersonal skills, and later professional skills. Each of these is gained primarily through the process of observation.</a:t>
            </a:r>
            <a:endParaRPr/>
          </a:p>
          <a:p>
            <a:pPr indent="-342900" lvl="0" marL="457200" rtl="0" algn="l">
              <a:spcBef>
                <a:spcPts val="0"/>
              </a:spcBef>
              <a:spcAft>
                <a:spcPts val="0"/>
              </a:spcAft>
              <a:buSzPts val="1800"/>
              <a:buChar char="●"/>
            </a:pPr>
            <a:r>
              <a:rPr lang="en"/>
              <a:t>Modeling is one of the most efficient modes of learning of any new skill or knowledge (Bandura, 1986). </a:t>
            </a:r>
            <a:endParaRPr/>
          </a:p>
        </p:txBody>
      </p:sp>
      <p:pic>
        <p:nvPicPr>
          <p:cNvPr id="106" name="Google Shape;106;p17"/>
          <p:cNvPicPr preferRelativeResize="0"/>
          <p:nvPr/>
        </p:nvPicPr>
        <p:blipFill>
          <a:blip r:embed="rId3">
            <a:alphaModFix/>
          </a:blip>
          <a:stretch>
            <a:fillRect/>
          </a:stretch>
        </p:blipFill>
        <p:spPr>
          <a:xfrm>
            <a:off x="5735700" y="1545902"/>
            <a:ext cx="3103500" cy="1435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18"/>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800"/>
              <a:t>Modelling and Learning</a:t>
            </a:r>
            <a:endParaRPr b="1" sz="2800"/>
          </a:p>
        </p:txBody>
      </p:sp>
      <p:sp>
        <p:nvSpPr>
          <p:cNvPr id="112" name="Google Shape;112;p18"/>
          <p:cNvSpPr txBox="1"/>
          <p:nvPr>
            <p:ph idx="1" type="body"/>
          </p:nvPr>
        </p:nvSpPr>
        <p:spPr>
          <a:xfrm>
            <a:off x="311700" y="1229875"/>
            <a:ext cx="5058000" cy="33390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sz="1900"/>
              <a:t>It is difficult to imagine any society that has not relied on models in one form or another to transmit the most important and basic cultural values, customs and beliefs from one generation to the next. </a:t>
            </a:r>
            <a:endParaRPr sz="2000"/>
          </a:p>
          <a:p>
            <a:pPr indent="0" lvl="0" marL="457200" rtl="0" algn="l">
              <a:spcBef>
                <a:spcPts val="1200"/>
              </a:spcBef>
              <a:spcAft>
                <a:spcPts val="0"/>
              </a:spcAft>
              <a:buNone/>
            </a:pPr>
            <a:r>
              <a:t/>
            </a:r>
            <a:endParaRPr sz="1700"/>
          </a:p>
          <a:p>
            <a:pPr indent="0" lvl="0" marL="457200" rtl="0" algn="l">
              <a:spcBef>
                <a:spcPts val="1200"/>
              </a:spcBef>
              <a:spcAft>
                <a:spcPts val="1200"/>
              </a:spcAft>
              <a:buNone/>
            </a:pPr>
            <a:r>
              <a:t/>
            </a:r>
            <a:endParaRPr/>
          </a:p>
        </p:txBody>
      </p:sp>
      <p:pic>
        <p:nvPicPr>
          <p:cNvPr id="113" name="Google Shape;113;p18"/>
          <p:cNvPicPr preferRelativeResize="0"/>
          <p:nvPr/>
        </p:nvPicPr>
        <p:blipFill>
          <a:blip r:embed="rId3">
            <a:alphaModFix/>
          </a:blip>
          <a:stretch>
            <a:fillRect/>
          </a:stretch>
        </p:blipFill>
        <p:spPr>
          <a:xfrm>
            <a:off x="5958850" y="1086025"/>
            <a:ext cx="2554750" cy="25547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9"/>
          <p:cNvSpPr txBox="1"/>
          <p:nvPr>
            <p:ph type="title"/>
          </p:nvPr>
        </p:nvSpPr>
        <p:spPr>
          <a:xfrm>
            <a:off x="311700" y="410000"/>
            <a:ext cx="8520600" cy="607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Learning, Modelling and Beyond</a:t>
            </a:r>
            <a:endParaRPr b="1"/>
          </a:p>
        </p:txBody>
      </p:sp>
      <p:sp>
        <p:nvSpPr>
          <p:cNvPr id="119" name="Google Shape;119;p19"/>
          <p:cNvSpPr txBox="1"/>
          <p:nvPr>
            <p:ph idx="1" type="body"/>
          </p:nvPr>
        </p:nvSpPr>
        <p:spPr>
          <a:xfrm>
            <a:off x="311700" y="1229875"/>
            <a:ext cx="5415300" cy="33390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Do you remember learning to tie your shoes? Or learning to bake a cake? Or learning to read?</a:t>
            </a:r>
            <a:endParaRPr/>
          </a:p>
          <a:p>
            <a:pPr indent="-342900" lvl="0" marL="457200" rtl="0" algn="l">
              <a:spcBef>
                <a:spcPts val="0"/>
              </a:spcBef>
              <a:spcAft>
                <a:spcPts val="0"/>
              </a:spcAft>
              <a:buSzPts val="1800"/>
              <a:buChar char="●"/>
            </a:pPr>
            <a:r>
              <a:rPr lang="en"/>
              <a:t>You probably did not learn  by watching a video or listening to a lecture. You learned by being shown, and by practice. </a:t>
            </a:r>
            <a:endParaRPr/>
          </a:p>
          <a:p>
            <a:pPr indent="-342900" lvl="0" marL="457200" rtl="0" algn="l">
              <a:spcBef>
                <a:spcPts val="0"/>
              </a:spcBef>
              <a:spcAft>
                <a:spcPts val="0"/>
              </a:spcAft>
              <a:buSzPts val="1800"/>
              <a:buChar char="●"/>
            </a:pPr>
            <a:r>
              <a:rPr lang="en"/>
              <a:t>The same principle applies to our teaching! We must model for our students.</a:t>
            </a:r>
            <a:endParaRPr/>
          </a:p>
        </p:txBody>
      </p:sp>
      <p:pic>
        <p:nvPicPr>
          <p:cNvPr id="120" name="Google Shape;120;p19"/>
          <p:cNvPicPr preferRelativeResize="0"/>
          <p:nvPr/>
        </p:nvPicPr>
        <p:blipFill>
          <a:blip r:embed="rId3">
            <a:alphaModFix/>
          </a:blip>
          <a:stretch>
            <a:fillRect/>
          </a:stretch>
        </p:blipFill>
        <p:spPr>
          <a:xfrm>
            <a:off x="6212925" y="1316363"/>
            <a:ext cx="2619375" cy="17430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0"/>
          <p:cNvSpPr txBox="1"/>
          <p:nvPr>
            <p:ph type="title"/>
          </p:nvPr>
        </p:nvSpPr>
        <p:spPr>
          <a:xfrm>
            <a:off x="311700" y="410000"/>
            <a:ext cx="8520600" cy="607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Modelling: </a:t>
            </a:r>
            <a:r>
              <a:rPr b="1" lang="en"/>
              <a:t>Review, Reflect and Practice</a:t>
            </a:r>
            <a:endParaRPr b="1"/>
          </a:p>
        </p:txBody>
      </p:sp>
      <p:sp>
        <p:nvSpPr>
          <p:cNvPr id="126" name="Google Shape;126;p20"/>
          <p:cNvSpPr txBox="1"/>
          <p:nvPr>
            <p:ph idx="1" type="body"/>
          </p:nvPr>
        </p:nvSpPr>
        <p:spPr>
          <a:xfrm>
            <a:off x="311700" y="1229875"/>
            <a:ext cx="5849400" cy="3339000"/>
          </a:xfrm>
          <a:prstGeom prst="rect">
            <a:avLst/>
          </a:prstGeom>
        </p:spPr>
        <p:txBody>
          <a:bodyPr anchorCtr="0" anchor="t" bIns="91425" lIns="91425" spcFirstLastPara="1" rIns="91425" wrap="square" tIns="91425">
            <a:normAutofit/>
          </a:bodyPr>
          <a:lstStyle/>
          <a:p>
            <a:pPr indent="-349250" lvl="0" marL="457200" rtl="0" algn="l">
              <a:spcBef>
                <a:spcPts val="0"/>
              </a:spcBef>
              <a:spcAft>
                <a:spcPts val="0"/>
              </a:spcAft>
              <a:buSzPts val="1900"/>
              <a:buChar char="●"/>
            </a:pPr>
            <a:r>
              <a:rPr lang="en" sz="1900"/>
              <a:t>S</a:t>
            </a:r>
            <a:r>
              <a:rPr lang="en" sz="1900"/>
              <a:t>tudents need to be given opportunities to practice the various strategies associated with learning certain set of skills in order to fully develop and master those  set of skills. </a:t>
            </a:r>
            <a:endParaRPr sz="1900"/>
          </a:p>
          <a:p>
            <a:pPr indent="-349250" lvl="0" marL="457200" rtl="0" algn="l">
              <a:spcBef>
                <a:spcPts val="0"/>
              </a:spcBef>
              <a:spcAft>
                <a:spcPts val="0"/>
              </a:spcAft>
              <a:buSzPts val="1900"/>
              <a:buChar char="●"/>
            </a:pPr>
            <a:r>
              <a:rPr lang="en" sz="1900"/>
              <a:t>Mastering these skills is made easier when models provide “guidance, feedback, and social reinforcement during practice.”</a:t>
            </a:r>
            <a:endParaRPr sz="1900"/>
          </a:p>
        </p:txBody>
      </p:sp>
      <p:pic>
        <p:nvPicPr>
          <p:cNvPr id="127" name="Google Shape;127;p20"/>
          <p:cNvPicPr preferRelativeResize="0"/>
          <p:nvPr/>
        </p:nvPicPr>
        <p:blipFill>
          <a:blip r:embed="rId3">
            <a:alphaModFix/>
          </a:blip>
          <a:stretch>
            <a:fillRect/>
          </a:stretch>
        </p:blipFill>
        <p:spPr>
          <a:xfrm>
            <a:off x="6554200" y="1318225"/>
            <a:ext cx="2143125" cy="21431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1"/>
          <p:cNvSpPr txBox="1"/>
          <p:nvPr>
            <p:ph type="title"/>
          </p:nvPr>
        </p:nvSpPr>
        <p:spPr>
          <a:xfrm>
            <a:off x="311700" y="410000"/>
            <a:ext cx="8520600" cy="607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Modelling: </a:t>
            </a:r>
            <a:r>
              <a:rPr b="1" lang="en"/>
              <a:t>Review, Reflect and Practice</a:t>
            </a:r>
            <a:endParaRPr b="1"/>
          </a:p>
          <a:p>
            <a:pPr indent="0" lvl="0" marL="0" rtl="0" algn="l">
              <a:spcBef>
                <a:spcPts val="0"/>
              </a:spcBef>
              <a:spcAft>
                <a:spcPts val="0"/>
              </a:spcAft>
              <a:buNone/>
            </a:pPr>
            <a:r>
              <a:t/>
            </a:r>
            <a:endParaRPr/>
          </a:p>
        </p:txBody>
      </p:sp>
      <p:sp>
        <p:nvSpPr>
          <p:cNvPr id="133" name="Google Shape;133;p21"/>
          <p:cNvSpPr txBox="1"/>
          <p:nvPr>
            <p:ph idx="1" type="body"/>
          </p:nvPr>
        </p:nvSpPr>
        <p:spPr>
          <a:xfrm>
            <a:off x="311700" y="1229875"/>
            <a:ext cx="8520600" cy="33390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b="1" lang="en"/>
              <a:t>Modelling/Demonstration</a:t>
            </a:r>
            <a:r>
              <a:rPr lang="en"/>
              <a:t>: Someone who is highly skilled in the behavior or skill (either an adult or student) should demonstrate, giving a strong, simple and positive example.</a:t>
            </a:r>
            <a:endParaRPr/>
          </a:p>
          <a:p>
            <a:pPr indent="-342900" lvl="0" marL="457200" rtl="0" algn="l">
              <a:spcBef>
                <a:spcPts val="0"/>
              </a:spcBef>
              <a:spcAft>
                <a:spcPts val="0"/>
              </a:spcAft>
              <a:buSzPts val="1800"/>
              <a:buChar char="●"/>
            </a:pPr>
            <a:r>
              <a:rPr b="1" lang="en"/>
              <a:t>Review</a:t>
            </a:r>
            <a:r>
              <a:rPr b="1" lang="en"/>
              <a:t> and Reflection: </a:t>
            </a:r>
            <a:r>
              <a:rPr lang="en"/>
              <a:t>Learners should reflect on the modeling. What did they see? What worked? Learners may reflect individually, with partners or groups, or as a whole class.</a:t>
            </a:r>
            <a:endParaRPr/>
          </a:p>
          <a:p>
            <a:pPr indent="-342900" lvl="0" marL="457200" rtl="0" algn="l">
              <a:spcBef>
                <a:spcPts val="0"/>
              </a:spcBef>
              <a:spcAft>
                <a:spcPts val="0"/>
              </a:spcAft>
              <a:buSzPts val="1800"/>
              <a:buChar char="●"/>
            </a:pPr>
            <a:r>
              <a:rPr b="1" lang="en"/>
              <a:t>Practice</a:t>
            </a:r>
            <a:r>
              <a:rPr lang="en"/>
              <a:t>: Learners should immediately get to try the skill or task being learned while receiving feedback.</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2"/>
          <p:cNvSpPr txBox="1"/>
          <p:nvPr>
            <p:ph type="title"/>
          </p:nvPr>
        </p:nvSpPr>
        <p:spPr>
          <a:xfrm>
            <a:off x="311700" y="410000"/>
            <a:ext cx="8520600" cy="607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Tips!</a:t>
            </a:r>
            <a:endParaRPr b="1"/>
          </a:p>
        </p:txBody>
      </p:sp>
      <p:sp>
        <p:nvSpPr>
          <p:cNvPr id="139" name="Google Shape;139;p22"/>
          <p:cNvSpPr txBox="1"/>
          <p:nvPr>
            <p:ph idx="1" type="body"/>
          </p:nvPr>
        </p:nvSpPr>
        <p:spPr>
          <a:xfrm>
            <a:off x="311700" y="1229875"/>
            <a:ext cx="8520600" cy="3339000"/>
          </a:xfrm>
          <a:prstGeom prst="rect">
            <a:avLst/>
          </a:prstGeom>
        </p:spPr>
        <p:txBody>
          <a:bodyPr anchorCtr="0" anchor="t" bIns="91425" lIns="91425" spcFirstLastPara="1" rIns="91425" wrap="square" tIns="91425">
            <a:normAutofit/>
          </a:bodyPr>
          <a:lstStyle/>
          <a:p>
            <a:pPr indent="-349250" lvl="0" marL="457200" rtl="0" algn="l">
              <a:spcBef>
                <a:spcPts val="0"/>
              </a:spcBef>
              <a:spcAft>
                <a:spcPts val="0"/>
              </a:spcAft>
              <a:buSzPts val="1900"/>
              <a:buChar char="●"/>
            </a:pPr>
            <a:r>
              <a:rPr lang="en" sz="1900"/>
              <a:t>New information is learned better when it connects to and expands what we already know.</a:t>
            </a:r>
            <a:endParaRPr sz="1900"/>
          </a:p>
          <a:p>
            <a:pPr indent="-349250" lvl="0" marL="457200" rtl="0" algn="l">
              <a:spcBef>
                <a:spcPts val="0"/>
              </a:spcBef>
              <a:spcAft>
                <a:spcPts val="0"/>
              </a:spcAft>
              <a:buSzPts val="1900"/>
              <a:buChar char="●"/>
            </a:pPr>
            <a:r>
              <a:rPr lang="en" sz="1900"/>
              <a:t>When modelling, don’t narrate. Students should be watching to see what they notice about the demonstration. If you explain what you’re doing as you demonstrate, you rob students of the chance to do the thinking.</a:t>
            </a:r>
            <a:endParaRPr sz="1900"/>
          </a:p>
          <a:p>
            <a:pPr indent="-349250" lvl="0" marL="457200" rtl="0" algn="l">
              <a:spcBef>
                <a:spcPts val="0"/>
              </a:spcBef>
              <a:spcAft>
                <a:spcPts val="0"/>
              </a:spcAft>
              <a:buSzPts val="1900"/>
              <a:buChar char="●"/>
            </a:pPr>
            <a:r>
              <a:rPr lang="en" sz="1900"/>
              <a:t>Don’t model what not to do. Come to this through reflection!</a:t>
            </a:r>
            <a:endParaRPr sz="1900"/>
          </a:p>
          <a:p>
            <a:pPr indent="-349250" lvl="0" marL="457200" rtl="0" algn="l">
              <a:spcBef>
                <a:spcPts val="0"/>
              </a:spcBef>
              <a:spcAft>
                <a:spcPts val="0"/>
              </a:spcAft>
              <a:buSzPts val="1900"/>
              <a:buChar char="●"/>
            </a:pPr>
            <a:r>
              <a:rPr lang="en" sz="1900"/>
              <a:t>Allocate time for reflection and practice.</a:t>
            </a:r>
            <a:endParaRPr sz="19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3"/>
          <p:cNvSpPr txBox="1"/>
          <p:nvPr>
            <p:ph type="title"/>
          </p:nvPr>
        </p:nvSpPr>
        <p:spPr>
          <a:xfrm>
            <a:off x="490250" y="526350"/>
            <a:ext cx="7539900" cy="40908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Make it Real!</a:t>
            </a:r>
            <a:endParaRPr/>
          </a:p>
          <a:p>
            <a:pPr indent="0" lvl="0" marL="0" rtl="0" algn="l">
              <a:spcBef>
                <a:spcPts val="0"/>
              </a:spcBef>
              <a:spcAft>
                <a:spcPts val="0"/>
              </a:spcAft>
              <a:buNone/>
            </a:pPr>
            <a:r>
              <a:rPr lang="en"/>
              <a:t>How to Make Math Fun and Interesting</a:t>
            </a:r>
            <a:endParaRPr/>
          </a:p>
        </p:txBody>
      </p:sp>
    </p:spTree>
  </p:cSld>
  <p:clrMapOvr>
    <a:masterClrMapping/>
  </p:clrMapOvr>
</p:sld>
</file>

<file path=ppt/theme/theme1.xml><?xml version="1.0" encoding="utf-8"?>
<a:theme xmlns:a="http://schemas.openxmlformats.org/drawingml/2006/main" xmlns:r="http://schemas.openxmlformats.org/officeDocument/2006/relationships"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