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2" r:id="rId4"/>
    <p:sldMasterId id="2147483663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y="5143500" cx="9144000"/>
  <p:notesSz cx="6858000" cy="9144000"/>
  <p:embeddedFontLst>
    <p:embeddedFont>
      <p:font typeface="Amatic SC"/>
      <p:regular r:id="rId15"/>
      <p:bold r:id="rId16"/>
    </p:embeddedFont>
    <p:embeddedFont>
      <p:font typeface="Montserrat"/>
      <p:regular r:id="rId17"/>
      <p:bold r:id="rId18"/>
      <p:italic r:id="rId19"/>
      <p:boldItalic r:id="rId20"/>
    </p:embeddedFont>
    <p:embeddedFont>
      <p:font typeface="Source Code Pro"/>
      <p:regular r:id="rId21"/>
      <p:bold r:id="rId22"/>
      <p:italic r:id="rId23"/>
      <p:boldItalic r:id="rId24"/>
    </p:embeddedFont>
    <p:embeddedFont>
      <p:font typeface="Handlee"/>
      <p:regular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-boldItalic.fntdata"/><Relationship Id="rId22" Type="http://schemas.openxmlformats.org/officeDocument/2006/relationships/font" Target="fonts/SourceCodePro-bold.fntdata"/><Relationship Id="rId21" Type="http://schemas.openxmlformats.org/officeDocument/2006/relationships/font" Target="fonts/SourceCodePro-regular.fntdata"/><Relationship Id="rId24" Type="http://schemas.openxmlformats.org/officeDocument/2006/relationships/font" Target="fonts/SourceCodePro-boldItalic.fntdata"/><Relationship Id="rId23" Type="http://schemas.openxmlformats.org/officeDocument/2006/relationships/font" Target="fonts/SourceCodePro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5" Type="http://schemas.openxmlformats.org/officeDocument/2006/relationships/font" Target="fonts/Handlee-regular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font" Target="fonts/AmaticSC-regular.fntdata"/><Relationship Id="rId14" Type="http://schemas.openxmlformats.org/officeDocument/2006/relationships/slide" Target="slides/slide8.xml"/><Relationship Id="rId17" Type="http://schemas.openxmlformats.org/officeDocument/2006/relationships/font" Target="fonts/Montserrat-regular.fntdata"/><Relationship Id="rId16" Type="http://schemas.openxmlformats.org/officeDocument/2006/relationships/font" Target="fonts/AmaticSC-bold.fntdata"/><Relationship Id="rId19" Type="http://schemas.openxmlformats.org/officeDocument/2006/relationships/font" Target="fonts/Montserrat-italic.fntdata"/><Relationship Id="rId18" Type="http://schemas.openxmlformats.org/officeDocument/2006/relationships/font" Target="fonts/Montserrat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Can have students present to small groups or to whole class, time permitting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8b80ffa598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Model everything!</a:t>
            </a:r>
            <a:endParaRPr/>
          </a:p>
        </p:txBody>
      </p:sp>
      <p:sp>
        <p:nvSpPr>
          <p:cNvPr id="72" name="Google Shape;72;g8b80ffa598_0_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9971245ffe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9971245ffe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Make enough copies of this template for each student, and make a copy of the entire presentation before you use it (for multiple sections and/or next time!)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f7250238b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f7250238b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Make enough copies of this template for each student, and make a copy of the entire presentation before you use it (for multiple sections and/or next time!)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f7250238b1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f7250238b1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Make enough copies of this template for each student, and make a copy of the entire presentation before you use it (for multiple sections and/or next time!)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9971245ffe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9971245ffe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Sample completed slides with contact info removed to protect students’ privacy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9971245ffe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9971245ffe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Sample completed slides with contact info removed to protect students’ privacy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9971245ffe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9971245ffe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Sample completed slides with contact info removed to protect students’ privacy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 txBox="1"/>
          <p:nvPr>
            <p:ph type="title"/>
          </p:nvPr>
        </p:nvSpPr>
        <p:spPr>
          <a:xfrm>
            <a:off x="2623352" y="1639673"/>
            <a:ext cx="6063300" cy="152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5" name="Google Shape;55;p14"/>
          <p:cNvSpPr txBox="1"/>
          <p:nvPr>
            <p:ph idx="1" type="body"/>
          </p:nvPr>
        </p:nvSpPr>
        <p:spPr>
          <a:xfrm>
            <a:off x="2623352" y="4075510"/>
            <a:ext cx="3904500" cy="28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9F9F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ustom Layout">
  <p:cSld name="1_Custom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5"/>
          <p:cNvSpPr txBox="1"/>
          <p:nvPr>
            <p:ph type="title"/>
          </p:nvPr>
        </p:nvSpPr>
        <p:spPr>
          <a:xfrm>
            <a:off x="843221" y="153623"/>
            <a:ext cx="7359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F9F9F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8" name="Google Shape;58;p15"/>
          <p:cNvSpPr txBox="1"/>
          <p:nvPr/>
        </p:nvSpPr>
        <p:spPr>
          <a:xfrm>
            <a:off x="8203184" y="308353"/>
            <a:ext cx="48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EEF3"/>
              </a:buClr>
              <a:buSzPts val="1600"/>
              <a:buFont typeface="Arial"/>
              <a:buNone/>
            </a:pPr>
            <a:fld id="{00000000-1234-1234-1234-123412341234}" type="slidenum">
              <a:rPr b="0" i="0" lang="en" sz="1600" u="none" cap="none" strike="noStrike">
                <a:solidFill>
                  <a:srgbClr val="DAEEF3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600" u="none" cap="none" strike="noStrike">
              <a:solidFill>
                <a:srgbClr val="DAEEF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15"/>
          <p:cNvSpPr txBox="1"/>
          <p:nvPr>
            <p:ph idx="1" type="body"/>
          </p:nvPr>
        </p:nvSpPr>
        <p:spPr>
          <a:xfrm>
            <a:off x="842962" y="860291"/>
            <a:ext cx="7843800" cy="408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1AF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0200" lvl="2" marL="1371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79400" lvl="4" marL="2286000" marR="0" rtl="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erriweather Sans"/>
              <a:buChar char="»"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ustom Layout">
  <p:cSld name="2_Custom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6"/>
          <p:cNvSpPr txBox="1"/>
          <p:nvPr/>
        </p:nvSpPr>
        <p:spPr>
          <a:xfrm>
            <a:off x="8203184" y="308353"/>
            <a:ext cx="48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EEF3"/>
              </a:buClr>
              <a:buSzPts val="1600"/>
              <a:buFont typeface="Arial"/>
              <a:buNone/>
            </a:pPr>
            <a:fld id="{00000000-1234-1234-1234-123412341234}" type="slidenum">
              <a:rPr b="0" i="0" lang="en" sz="1600" u="none" cap="none" strike="noStrike">
                <a:solidFill>
                  <a:srgbClr val="DAEEF3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1" i="0" sz="1600" u="none" cap="none" strike="noStrike">
              <a:solidFill>
                <a:srgbClr val="0061A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6"/>
          <p:cNvSpPr txBox="1"/>
          <p:nvPr>
            <p:ph idx="1" type="body"/>
          </p:nvPr>
        </p:nvSpPr>
        <p:spPr>
          <a:xfrm>
            <a:off x="842962" y="860291"/>
            <a:ext cx="7843800" cy="408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1AF"/>
              </a:buClr>
              <a:buSzPts val="2400"/>
              <a:buFont typeface="Arial"/>
              <a:buChar char="•"/>
              <a:def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0200" lvl="2" marL="1371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79400" lvl="4" marL="2286000" marR="0" rtl="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erriweather Sans"/>
              <a:buChar char="»"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" name="Google Shape;63;p16"/>
          <p:cNvSpPr txBox="1"/>
          <p:nvPr>
            <p:ph type="title"/>
          </p:nvPr>
        </p:nvSpPr>
        <p:spPr>
          <a:xfrm>
            <a:off x="843221" y="153623"/>
            <a:ext cx="7359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F9F9F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b="1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beach-day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rt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rt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rt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rt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rt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rt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rt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rt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2"/>
    <p:sldLayoutId id="2147483660" r:id="rId3"/>
    <p:sldLayoutId id="2147483661" r:id="rId4"/>
  </p:sldLayoutIdLst>
  <mc:AlternateContent>
    <mc:Choice Requires="p14">
      <p:transition spd="slow" p14:dur="2500">
        <p:fade thruBlk="1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hyperlink" Target="mailto:mtemeltas@nl.edu" TargetMode="External"/><Relationship Id="rId4" Type="http://schemas.openxmlformats.org/officeDocument/2006/relationships/hyperlink" Target="https://nl.zoom.us/j/8689303330" TargetMode="External"/><Relationship Id="rId5" Type="http://schemas.openxmlformats.org/officeDocument/2006/relationships/image" Target="../media/image10.png"/><Relationship Id="rId6" Type="http://schemas.openxmlformats.org/officeDocument/2006/relationships/image" Target="../media/image5.jpg"/><Relationship Id="rId7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Relationship Id="rId4" Type="http://schemas.openxmlformats.org/officeDocument/2006/relationships/image" Target="../media/image2.png"/><Relationship Id="rId5" Type="http://schemas.openxmlformats.org/officeDocument/2006/relationships/image" Target="../media/image1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jpg"/><Relationship Id="rId4" Type="http://schemas.openxmlformats.org/officeDocument/2006/relationships/image" Target="../media/image9.jpg"/><Relationship Id="rId5" Type="http://schemas.openxmlformats.org/officeDocument/2006/relationships/image" Target="../media/image1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jp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7"/>
          <p:cNvSpPr txBox="1"/>
          <p:nvPr>
            <p:ph type="ctrTitle"/>
          </p:nvPr>
        </p:nvSpPr>
        <p:spPr>
          <a:xfrm>
            <a:off x="311700" y="392150"/>
            <a:ext cx="8520600" cy="304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Class Biography </a:t>
            </a:r>
            <a:endParaRPr/>
          </a:p>
        </p:txBody>
      </p:sp>
      <p:sp>
        <p:nvSpPr>
          <p:cNvPr id="69" name="Google Shape;69;p17"/>
          <p:cNvSpPr txBox="1"/>
          <p:nvPr>
            <p:ph idx="1" type="subTitle"/>
          </p:nvPr>
        </p:nvSpPr>
        <p:spPr>
          <a:xfrm>
            <a:off x="0" y="2923050"/>
            <a:ext cx="9144000" cy="206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English 101, Fall 2020 - Professor Margeaux Temeltaş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CRN # 90867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>
                <a:latin typeface="Calibri"/>
                <a:ea typeface="Calibri"/>
                <a:cs typeface="Calibri"/>
                <a:sym typeface="Calibri"/>
              </a:rPr>
              <a:t>Erase the prompts as you go along, but use them to introduce yourself. </a:t>
            </a:r>
            <a:endParaRPr b="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>
                <a:latin typeface="Calibri"/>
                <a:ea typeface="Calibri"/>
                <a:cs typeface="Calibri"/>
                <a:sym typeface="Calibri"/>
              </a:rPr>
              <a:t>You’re welcome to modify the prompts and share whatever you’d like to tell us.</a:t>
            </a:r>
            <a:endParaRPr b="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>
                <a:latin typeface="Calibri"/>
                <a:ea typeface="Calibri"/>
                <a:cs typeface="Calibri"/>
                <a:sym typeface="Calibri"/>
              </a:rPr>
              <a:t>If you have a nickname or preferred pronouns, </a:t>
            </a:r>
            <a:endParaRPr b="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>
                <a:latin typeface="Calibri"/>
                <a:ea typeface="Calibri"/>
                <a:cs typeface="Calibri"/>
                <a:sym typeface="Calibri"/>
              </a:rPr>
              <a:t>please feel free to include that in your bio.</a:t>
            </a:r>
            <a:endParaRPr b="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 txBox="1"/>
          <p:nvPr>
            <p:ph type="title"/>
          </p:nvPr>
        </p:nvSpPr>
        <p:spPr>
          <a:xfrm>
            <a:off x="843221" y="153623"/>
            <a:ext cx="7359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2000"/>
              <a:buFont typeface="Arial"/>
              <a:buNone/>
            </a:pPr>
            <a:r>
              <a:rPr lang="en"/>
              <a:t>Margeaux Temeltaş 	</a:t>
            </a:r>
            <a:r>
              <a:rPr lang="en" sz="1800"/>
              <a:t>	(she/her)</a:t>
            </a:r>
            <a:endParaRPr sz="18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2000"/>
              <a:buFont typeface="Arial"/>
              <a:buNone/>
            </a:pPr>
            <a:r>
              <a:rPr lang="en" sz="1800"/>
              <a:t>Department Chair, English</a:t>
            </a:r>
            <a:endParaRPr sz="1800"/>
          </a:p>
        </p:txBody>
      </p:sp>
      <p:sp>
        <p:nvSpPr>
          <p:cNvPr id="75" name="Google Shape;75;p18"/>
          <p:cNvSpPr txBox="1"/>
          <p:nvPr>
            <p:ph idx="1" type="body"/>
          </p:nvPr>
        </p:nvSpPr>
        <p:spPr>
          <a:xfrm>
            <a:off x="139575" y="846350"/>
            <a:ext cx="5837100" cy="39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Interests: </a:t>
            </a:r>
            <a:r>
              <a:rPr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Writing &amp; performing stories, swing dancing, doing yoga with my cat, long walks in cities &amp; in nature, poetry, using the lessons of improv to live a happier life</a:t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Fun facts: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AutoNum type="arabicPeriod"/>
            </a:pPr>
            <a:r>
              <a:rPr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I’m a California girl pretending Lake Michigan is the ocean.</a:t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AutoNum type="arabicPeriod"/>
            </a:pPr>
            <a:r>
              <a:rPr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 lived in Istanbul, Turkey as a child and Berlin, Germany as an adult. I speak Turkish, French, </a:t>
            </a:r>
            <a:r>
              <a:rPr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and </a:t>
            </a:r>
            <a:r>
              <a:rPr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German, all imperfectly.</a:t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AutoNum type="arabicPeriod"/>
            </a:pPr>
            <a:r>
              <a:rPr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The “</a:t>
            </a:r>
            <a:r>
              <a:rPr b="1"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</a:t>
            </a:r>
            <a:r>
              <a:rPr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” in my name is actually a “</a:t>
            </a:r>
            <a:r>
              <a:rPr b="1"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Ş</a:t>
            </a:r>
            <a:r>
              <a:rPr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” and is pronounced “</a:t>
            </a:r>
            <a:r>
              <a:rPr b="1"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sh</a:t>
            </a:r>
            <a:r>
              <a:rPr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.”</a:t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AutoNum type="arabicPeriod"/>
            </a:pPr>
            <a:r>
              <a:rPr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I’m expecting my first child! Due December 15, 2020.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NLU email:</a:t>
            </a:r>
            <a:r>
              <a:rPr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" sz="1600">
                <a:solidFill>
                  <a:schemeClr val="hlink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/>
              </a:rPr>
              <a:t>mtemeltas@nl.edu</a:t>
            </a:r>
            <a:r>
              <a:rPr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	</a:t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Office Hours: </a:t>
            </a:r>
            <a:r>
              <a:rPr lang="en" sz="1600">
                <a:solidFill>
                  <a:srgbClr val="0000FF"/>
                </a:solidFill>
                <a:latin typeface="Montserrat"/>
                <a:ea typeface="Montserrat"/>
                <a:cs typeface="Montserrat"/>
                <a:sym typeface="Montserrat"/>
              </a:rPr>
              <a:t>Tuesdays </a:t>
            </a:r>
            <a:r>
              <a:rPr lang="en" sz="1600">
                <a:solidFill>
                  <a:srgbClr val="0000FF"/>
                </a:solidFill>
                <a:latin typeface="Montserrat"/>
                <a:ea typeface="Montserrat"/>
                <a:cs typeface="Montserrat"/>
                <a:sym typeface="Montserrat"/>
              </a:rPr>
              <a:t>11:15am-12:15pm </a:t>
            </a:r>
            <a:endParaRPr sz="1600">
              <a:solidFill>
                <a:srgbClr val="0000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" sz="1600">
                <a:solidFill>
                  <a:srgbClr val="0000FF"/>
                </a:solidFill>
                <a:latin typeface="Montserrat"/>
                <a:ea typeface="Montserrat"/>
                <a:cs typeface="Montserrat"/>
                <a:sym typeface="Montserrat"/>
              </a:rPr>
              <a:t>&amp; by appointment, </a:t>
            </a:r>
            <a:r>
              <a:rPr lang="en" sz="16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4"/>
              </a:rPr>
              <a:t>https://nl.zoom.us/j/8689303330</a:t>
            </a:r>
            <a:endParaRPr sz="1600">
              <a:solidFill>
                <a:srgbClr val="0000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1397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sz="1600">
              <a:solidFill>
                <a:srgbClr val="0000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6" name="Google Shape;76;p18"/>
          <p:cNvPicPr preferRelativeResize="0"/>
          <p:nvPr/>
        </p:nvPicPr>
        <p:blipFill rotWithShape="1">
          <a:blip r:embed="rId5">
            <a:alphaModFix/>
          </a:blip>
          <a:srcRect b="14133" l="13493" r="13486" t="-2967"/>
          <a:stretch/>
        </p:blipFill>
        <p:spPr>
          <a:xfrm>
            <a:off x="7395450" y="2147500"/>
            <a:ext cx="1745425" cy="2830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8"/>
          <p:cNvPicPr preferRelativeResize="0"/>
          <p:nvPr/>
        </p:nvPicPr>
        <p:blipFill rotWithShape="1">
          <a:blip r:embed="rId6">
            <a:alphaModFix/>
          </a:blip>
          <a:srcRect b="14434" l="15189" r="0" t="0"/>
          <a:stretch/>
        </p:blipFill>
        <p:spPr>
          <a:xfrm>
            <a:off x="5738600" y="2270725"/>
            <a:ext cx="1745426" cy="1320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327075" y="153623"/>
            <a:ext cx="2816931" cy="2117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9"/>
          <p:cNvSpPr txBox="1"/>
          <p:nvPr>
            <p:ph type="title"/>
          </p:nvPr>
        </p:nvSpPr>
        <p:spPr>
          <a:xfrm>
            <a:off x="37650" y="73625"/>
            <a:ext cx="8794800" cy="63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Montserrat"/>
                <a:ea typeface="Montserrat"/>
                <a:cs typeface="Montserrat"/>
                <a:sym typeface="Montserrat"/>
              </a:rPr>
              <a:t>YOUR NAME 			(your pronouns)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4" name="Google Shape;84;p19"/>
          <p:cNvSpPr txBox="1"/>
          <p:nvPr>
            <p:ph idx="1" type="body"/>
          </p:nvPr>
        </p:nvSpPr>
        <p:spPr>
          <a:xfrm>
            <a:off x="37650" y="791825"/>
            <a:ext cx="9106500" cy="435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Tell us about yourself! Suggestions: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ource Code Pro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Where are you from?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ource Code Pro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do you love to do?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ource Code Pro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your major and what are your career goals?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ource Code Pro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Who is in your family?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kind of job do you do?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are some of your favorite books/TV shows/movies/music?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 you speak any languages besides English?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Where would you love to travel to?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your favorite place in or near Chicago?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are you coping with the pandemic?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9"/>
          <p:cNvSpPr txBox="1"/>
          <p:nvPr/>
        </p:nvSpPr>
        <p:spPr>
          <a:xfrm>
            <a:off x="6333450" y="2724700"/>
            <a:ext cx="2499000" cy="2062800"/>
          </a:xfrm>
          <a:prstGeom prst="rect">
            <a:avLst/>
          </a:prstGeom>
          <a:noFill/>
          <a:ln cap="flat" cmpd="sng" w="3810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Paste 1 or 2 photos of you.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Maybe include a photo of a pet, family member, or other loved one.</a:t>
            </a:r>
            <a:endParaRPr sz="1600"/>
          </a:p>
        </p:txBody>
      </p:sp>
      <p:sp>
        <p:nvSpPr>
          <p:cNvPr id="86" name="Google Shape;86;p19"/>
          <p:cNvSpPr txBox="1"/>
          <p:nvPr/>
        </p:nvSpPr>
        <p:spPr>
          <a:xfrm>
            <a:off x="198450" y="4139500"/>
            <a:ext cx="5183100" cy="714000"/>
          </a:xfrm>
          <a:prstGeom prst="rect">
            <a:avLst/>
          </a:prstGeom>
          <a:noFill/>
          <a:ln cap="flat" cmpd="sng" w="3810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Include your email address (and phone number if you like) so your classmates can stay in touch with you</a:t>
            </a: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.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0"/>
          <p:cNvSpPr txBox="1"/>
          <p:nvPr>
            <p:ph type="title"/>
          </p:nvPr>
        </p:nvSpPr>
        <p:spPr>
          <a:xfrm>
            <a:off x="37650" y="73625"/>
            <a:ext cx="8794800" cy="63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Montserrat"/>
                <a:ea typeface="Montserrat"/>
                <a:cs typeface="Montserrat"/>
                <a:sym typeface="Montserrat"/>
              </a:rPr>
              <a:t>YOUR NAME 			(your pronouns)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2" name="Google Shape;92;p20"/>
          <p:cNvSpPr txBox="1"/>
          <p:nvPr>
            <p:ph idx="1" type="body"/>
          </p:nvPr>
        </p:nvSpPr>
        <p:spPr>
          <a:xfrm>
            <a:off x="37650" y="791825"/>
            <a:ext cx="9106500" cy="435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Tell us about yourself! Suggestions: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ource Code Pro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Where are you from?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ource Code Pro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do you love to do?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ource Code Pro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your major and what are your career goals?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ource Code Pro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Who is in your family?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kind of job do you do?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are some of your favorite books/TV shows/movies/music?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 you speak any languages besides English?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Where would you love to travel to?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your favorite place in or near Chicago?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are you coping with the pandemic?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20"/>
          <p:cNvSpPr txBox="1"/>
          <p:nvPr/>
        </p:nvSpPr>
        <p:spPr>
          <a:xfrm>
            <a:off x="6333450" y="2724700"/>
            <a:ext cx="2499000" cy="2062800"/>
          </a:xfrm>
          <a:prstGeom prst="rect">
            <a:avLst/>
          </a:prstGeom>
          <a:noFill/>
          <a:ln cap="flat" cmpd="sng" w="3810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Paste 1 or 2 photos of you.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Maybe include a photo of a pet, family member, or other loved one.</a:t>
            </a:r>
            <a:endParaRPr sz="1600"/>
          </a:p>
        </p:txBody>
      </p:sp>
      <p:sp>
        <p:nvSpPr>
          <p:cNvPr id="94" name="Google Shape;94;p20"/>
          <p:cNvSpPr txBox="1"/>
          <p:nvPr/>
        </p:nvSpPr>
        <p:spPr>
          <a:xfrm>
            <a:off x="198450" y="4139500"/>
            <a:ext cx="5183100" cy="714000"/>
          </a:xfrm>
          <a:prstGeom prst="rect">
            <a:avLst/>
          </a:prstGeom>
          <a:noFill/>
          <a:ln cap="flat" cmpd="sng" w="3810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Include your email address (and phone number if you like) so your classmates can stay in touch with you</a:t>
            </a: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.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1"/>
          <p:cNvSpPr txBox="1"/>
          <p:nvPr>
            <p:ph type="title"/>
          </p:nvPr>
        </p:nvSpPr>
        <p:spPr>
          <a:xfrm>
            <a:off x="37650" y="73625"/>
            <a:ext cx="8794800" cy="63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Montserrat"/>
                <a:ea typeface="Montserrat"/>
                <a:cs typeface="Montserrat"/>
                <a:sym typeface="Montserrat"/>
              </a:rPr>
              <a:t>YOUR NAME 			(your pronouns)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0" name="Google Shape;100;p21"/>
          <p:cNvSpPr txBox="1"/>
          <p:nvPr>
            <p:ph idx="1" type="body"/>
          </p:nvPr>
        </p:nvSpPr>
        <p:spPr>
          <a:xfrm>
            <a:off x="37650" y="791825"/>
            <a:ext cx="9106500" cy="435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Tell us about yourself! Suggestions: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ource Code Pro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Where are you from?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ource Code Pro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do you love to do?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ource Code Pro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your major and what are your career goals?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ource Code Pro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Who is in your family?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kind of job do you do?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are some of your favorite books/TV shows/movies/music?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 you speak any languages besides English?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Where would you love to travel to?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your favorite place in or near Chicago?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are you coping with the pandemic?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1"/>
          <p:cNvSpPr txBox="1"/>
          <p:nvPr/>
        </p:nvSpPr>
        <p:spPr>
          <a:xfrm>
            <a:off x="6333450" y="2724700"/>
            <a:ext cx="2499000" cy="2062800"/>
          </a:xfrm>
          <a:prstGeom prst="rect">
            <a:avLst/>
          </a:prstGeom>
          <a:noFill/>
          <a:ln cap="flat" cmpd="sng" w="3810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Paste 1 or 2 photos of you.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Maybe include a photo of a pet, family member, or other loved one.</a:t>
            </a:r>
            <a:endParaRPr sz="1600"/>
          </a:p>
        </p:txBody>
      </p:sp>
      <p:sp>
        <p:nvSpPr>
          <p:cNvPr id="102" name="Google Shape;102;p21"/>
          <p:cNvSpPr txBox="1"/>
          <p:nvPr/>
        </p:nvSpPr>
        <p:spPr>
          <a:xfrm>
            <a:off x="198450" y="4139500"/>
            <a:ext cx="5183100" cy="714000"/>
          </a:xfrm>
          <a:prstGeom prst="rect">
            <a:avLst/>
          </a:prstGeom>
          <a:noFill/>
          <a:ln cap="flat" cmpd="sng" w="3810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Include your email address (and phone number if you like) so your classmates can stay in touch with you</a:t>
            </a: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.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CCCC"/>
        </a:solid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>
            <p:ph type="title"/>
          </p:nvPr>
        </p:nvSpPr>
        <p:spPr>
          <a:xfrm>
            <a:off x="37650" y="73625"/>
            <a:ext cx="8794800" cy="63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Montserrat"/>
                <a:ea typeface="Montserrat"/>
                <a:cs typeface="Montserrat"/>
                <a:sym typeface="Montserrat"/>
              </a:rPr>
              <a:t>Ciclale Labra   </a:t>
            </a:r>
            <a:r>
              <a:rPr lang="en" sz="2400">
                <a:latin typeface="Montserrat"/>
                <a:ea typeface="Montserrat"/>
                <a:cs typeface="Montserrat"/>
                <a:sym typeface="Montserrat"/>
              </a:rPr>
              <a:t>(She/Her)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8" name="Google Shape;108;p22"/>
          <p:cNvSpPr txBox="1"/>
          <p:nvPr>
            <p:ph idx="1" type="body"/>
          </p:nvPr>
        </p:nvSpPr>
        <p:spPr>
          <a:xfrm>
            <a:off x="37650" y="791825"/>
            <a:ext cx="9106500" cy="435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 am from the Southwest side of Chicago, IL.                                </a:t>
            </a:r>
            <a:endParaRPr sz="12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ource Code Pro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 like to read, write and listen to music.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ource Code Pro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My major is Psychology and my plan is to become a therapist to teens.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ource Code Pro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 have 5 siblings, my parents, 2 nephews, and my dog, Benji.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 the moment, I am a cashier at a TJ Maxx.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My favorite shows are Stranger Things &amp; Outer Banks.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My favorite artists are 5 Seconds of Summer &amp; Bad Bunny. 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 am a fluent speaker in English and Spanish.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 would love to travel to Italy.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My favorite place is Target because it’s so </a:t>
            </a: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therapeutic</a:t>
            </a: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Throughout this whole pandemic, I have tried stayed in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stay in as much as possible.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29725" y="0"/>
            <a:ext cx="2703975" cy="1633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58450" y="2906300"/>
            <a:ext cx="3585550" cy="2237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01724" y="0"/>
            <a:ext cx="2042274" cy="27230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FFFF"/>
        </a:solid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37650" y="73625"/>
            <a:ext cx="8794800" cy="63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Montserrat"/>
                <a:ea typeface="Montserrat"/>
                <a:cs typeface="Montserrat"/>
                <a:sym typeface="Montserrat"/>
              </a:rPr>
              <a:t>Melissa Diaz			(She/Her)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>
            <a:off x="37650" y="791825"/>
            <a:ext cx="9106500" cy="435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Tell us about yourself! Suggestions:</a:t>
            </a:r>
            <a:endParaRPr sz="17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Char char="●"/>
            </a:pPr>
            <a:r>
              <a:rPr lang="en" sz="1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am from Chicago, IL</a:t>
            </a:r>
            <a:endParaRPr sz="17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Char char="●"/>
            </a:pPr>
            <a:r>
              <a:rPr lang="en" sz="1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love to listen to music and spend time with my family.</a:t>
            </a:r>
            <a:endParaRPr sz="17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Char char="●"/>
            </a:pPr>
            <a:r>
              <a:rPr lang="en" sz="1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My major is Human Services. </a:t>
            </a:r>
            <a:endParaRPr sz="17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Char char="●"/>
            </a:pPr>
            <a:r>
              <a:rPr lang="en" sz="1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have 2 siblings, my parents, and dog, Nugget.</a:t>
            </a:r>
            <a:endParaRPr sz="17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65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Char char="●"/>
            </a:pPr>
            <a:r>
              <a:rPr lang="en" sz="1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I’m a full time student, but I babysit my brothers and cousins during the week/weekend.</a:t>
            </a:r>
            <a:endParaRPr sz="17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65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Char char="●"/>
            </a:pPr>
            <a:r>
              <a:rPr lang="en" sz="1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love watching Friends and I’m currently re-watching Stranger Things.</a:t>
            </a:r>
            <a:endParaRPr sz="17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65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Char char="●"/>
            </a:pPr>
            <a:r>
              <a:rPr lang="en" sz="1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Besides English I speak Spanish and I took 2 years of Russian in high school.</a:t>
            </a:r>
            <a:endParaRPr sz="17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65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Char char="●"/>
            </a:pPr>
            <a:r>
              <a:rPr lang="en" sz="1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One place I would want to visit would be Cancun &amp; L.A</a:t>
            </a:r>
            <a:endParaRPr sz="17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65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Char char="●"/>
            </a:pPr>
            <a:r>
              <a:rPr lang="en" sz="1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One of my favorite things to do in Chicago is go to the Water Tower Place.</a:t>
            </a:r>
            <a:endParaRPr sz="17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65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Char char="●"/>
            </a:pPr>
            <a:r>
              <a:rPr lang="en" sz="1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way I'm coping with this pandemic is with my new puppy (Fun fact: I've always wanted a puppy and I finally got him this summer).</a:t>
            </a:r>
            <a:endParaRPr sz="17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18" name="Google Shape;11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30900" y="73625"/>
            <a:ext cx="1584801" cy="2113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81550" y="3825675"/>
            <a:ext cx="1341650" cy="134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60525" y="194950"/>
            <a:ext cx="1870374" cy="1870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4E5F5"/>
            </a:gs>
            <a:gs pos="100000">
              <a:srgbClr val="70A4D5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4"/>
          <p:cNvSpPr txBox="1"/>
          <p:nvPr>
            <p:ph type="title"/>
          </p:nvPr>
        </p:nvSpPr>
        <p:spPr>
          <a:xfrm>
            <a:off x="323725" y="0"/>
            <a:ext cx="6429300" cy="52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latin typeface="Handlee"/>
                <a:ea typeface="Handlee"/>
                <a:cs typeface="Handlee"/>
                <a:sym typeface="Handlee"/>
              </a:rPr>
              <a:t>Ruby Cervantes</a:t>
            </a:r>
            <a:r>
              <a:rPr lang="en" sz="240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" sz="2400">
                <a:latin typeface="Montserrat"/>
                <a:ea typeface="Montserrat"/>
                <a:cs typeface="Montserrat"/>
                <a:sym typeface="Montserrat"/>
              </a:rPr>
              <a:t>	( She / Her )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6" name="Google Shape;126;p24"/>
          <p:cNvSpPr txBox="1"/>
          <p:nvPr>
            <p:ph idx="1" type="body"/>
          </p:nvPr>
        </p:nvSpPr>
        <p:spPr>
          <a:xfrm>
            <a:off x="0" y="521700"/>
            <a:ext cx="7121700" cy="3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ource Code Pro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 am from Chicago, IL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ource Code Pro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 absolutely love being with my closest friends and I like play around with the piano.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ource Code Pro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My major is psychology and I’m going to be a </a:t>
            </a: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clinical</a:t>
            </a: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psychologist / therapist specializing in teens and children. 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ource Code Pro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 only have my mom, my two brothers, my niece and two cats. 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 of right now I am a sales associate at Charlotte Russe. 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 love to watch anime, I don’t have a favorite but I do have my top 7 anime’s, besides that I do have a favorite show which is Friends. I enjoy reading but I don’t have a favorite book, I watch/watched a lot of movies. 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 speak english and my spanish is fair, I understand more than I speak it. I learned some French in high school but I barely remember any. 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 would love to travel to Italy and see the Sistine Chapel. 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My favorite place in Chicago has to be where ever I am with my friends.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Fine, I still go out with my friends, nothing has really changed. 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" name="Google Shape;127;p24"/>
          <p:cNvPicPr preferRelativeResize="0"/>
          <p:nvPr/>
        </p:nvPicPr>
        <p:blipFill rotWithShape="1">
          <a:blip r:embed="rId3">
            <a:alphaModFix/>
          </a:blip>
          <a:srcRect b="7182" l="0" r="0" t="7920"/>
          <a:stretch/>
        </p:blipFill>
        <p:spPr>
          <a:xfrm>
            <a:off x="7593800" y="0"/>
            <a:ext cx="1550200" cy="2481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4"/>
          <p:cNvPicPr preferRelativeResize="0"/>
          <p:nvPr/>
        </p:nvPicPr>
        <p:blipFill rotWithShape="1">
          <a:blip r:embed="rId4">
            <a:alphaModFix/>
          </a:blip>
          <a:srcRect b="6463" l="-311" r="-301" t="-4540"/>
          <a:stretch/>
        </p:blipFill>
        <p:spPr>
          <a:xfrm>
            <a:off x="7193701" y="2481825"/>
            <a:ext cx="1950299" cy="16528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NLU_template_Nov2015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