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7315200" cx="164592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04">
          <p15:clr>
            <a:srgbClr val="A4A3A4"/>
          </p15:clr>
        </p15:guide>
        <p15:guide id="2" pos="51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04" orient="horz"/>
        <p:guide pos="5184"/>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1329cdbae29_0_24: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1329cdbae2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619e5e3611_0_7: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619e5e3611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8ce6b42b09_0_0: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8ce6b42b0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329cdbae29_0_8: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329cdbae2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329cdbae29_0_12: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329cdbae29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1329cdbae29_0_15: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1329cdbae2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329cdbae29_0_18: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329cdbae29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45307cd599_0_19: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45307cd59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329cdbae29_0_21: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329cdbae2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45307cd599_0_13:notes"/>
          <p:cNvSpPr/>
          <p:nvPr>
            <p:ph idx="2" type="sldImg"/>
          </p:nvPr>
        </p:nvSpPr>
        <p:spPr>
          <a:xfrm>
            <a:off x="-428325" y="685800"/>
            <a:ext cx="77154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45307cd599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Leave your comments here!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txBox="1"/>
          <p:nvPr/>
        </p:nvSpPr>
        <p:spPr>
          <a:xfrm>
            <a:off x="171450" y="6774116"/>
            <a:ext cx="5601300" cy="4938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rPr lang="en" sz="1300"/>
              <a:t>NATIONAL LOUIS UNIVERSITY</a:t>
            </a:r>
            <a:endParaRPr sz="1300"/>
          </a:p>
        </p:txBody>
      </p:sp>
      <p:sp>
        <p:nvSpPr>
          <p:cNvPr id="12" name="Google Shape;12;p2"/>
          <p:cNvSpPr txBox="1"/>
          <p:nvPr>
            <p:ph idx="1" type="body"/>
          </p:nvPr>
        </p:nvSpPr>
        <p:spPr>
          <a:xfrm>
            <a:off x="411480" y="1974261"/>
            <a:ext cx="15544800" cy="2991000"/>
          </a:xfrm>
          <a:prstGeom prst="rect">
            <a:avLst/>
          </a:prstGeom>
          <a:solidFill>
            <a:srgbClr val="FFFFFF"/>
          </a:solidFill>
          <a:ln cap="flat" cmpd="sng" w="9525">
            <a:solidFill>
              <a:srgbClr val="D9D9D9"/>
            </a:solidFill>
            <a:prstDash val="solid"/>
            <a:round/>
            <a:headEnd len="sm" w="sm" type="none"/>
            <a:tailEnd len="sm" w="sm" type="none"/>
          </a:ln>
        </p:spPr>
        <p:txBody>
          <a:bodyPr anchorCtr="0" anchor="t" bIns="153050" lIns="153050" spcFirstLastPara="1" rIns="153050" wrap="square" tIns="153050">
            <a:noAutofit/>
          </a:bodyPr>
          <a:lstStyle>
            <a:lvl1pPr indent="-419100" lvl="0" marL="457200" rtl="0">
              <a:lnSpc>
                <a:spcPct val="100000"/>
              </a:lnSpc>
              <a:spcBef>
                <a:spcPts val="0"/>
              </a:spcBef>
              <a:spcAft>
                <a:spcPts val="0"/>
              </a:spcAft>
              <a:buSzPts val="3000"/>
              <a:buChar char="●"/>
              <a:defRPr sz="2000">
                <a:solidFill>
                  <a:srgbClr val="000000"/>
                </a:solidFill>
              </a:defRPr>
            </a:lvl1pPr>
            <a:lvl2pPr indent="-374650" lvl="1" marL="914400" rtl="0">
              <a:lnSpc>
                <a:spcPct val="100000"/>
              </a:lnSpc>
              <a:spcBef>
                <a:spcPts val="0"/>
              </a:spcBef>
              <a:spcAft>
                <a:spcPts val="0"/>
              </a:spcAft>
              <a:buSzPts val="2300"/>
              <a:buChar char="○"/>
              <a:defRPr sz="2000">
                <a:solidFill>
                  <a:srgbClr val="000000"/>
                </a:solidFill>
              </a:defRPr>
            </a:lvl2pPr>
            <a:lvl3pPr indent="-374650" lvl="2" marL="1371600" rtl="0">
              <a:lnSpc>
                <a:spcPct val="100000"/>
              </a:lnSpc>
              <a:spcBef>
                <a:spcPts val="0"/>
              </a:spcBef>
              <a:spcAft>
                <a:spcPts val="0"/>
              </a:spcAft>
              <a:buSzPts val="2300"/>
              <a:buChar char="■"/>
              <a:defRPr sz="2000">
                <a:solidFill>
                  <a:srgbClr val="000000"/>
                </a:solidFill>
              </a:defRPr>
            </a:lvl3pPr>
            <a:lvl4pPr indent="-374650" lvl="3" marL="1828800" rtl="0">
              <a:lnSpc>
                <a:spcPct val="100000"/>
              </a:lnSpc>
              <a:spcBef>
                <a:spcPts val="0"/>
              </a:spcBef>
              <a:spcAft>
                <a:spcPts val="0"/>
              </a:spcAft>
              <a:buSzPts val="2300"/>
              <a:buChar char="●"/>
              <a:defRPr sz="2000">
                <a:solidFill>
                  <a:srgbClr val="000000"/>
                </a:solidFill>
              </a:defRPr>
            </a:lvl4pPr>
            <a:lvl5pPr indent="-374650" lvl="4" marL="2286000" rtl="0">
              <a:lnSpc>
                <a:spcPct val="100000"/>
              </a:lnSpc>
              <a:spcBef>
                <a:spcPts val="0"/>
              </a:spcBef>
              <a:spcAft>
                <a:spcPts val="0"/>
              </a:spcAft>
              <a:buSzPts val="2300"/>
              <a:buChar char="○"/>
              <a:defRPr sz="2000">
                <a:solidFill>
                  <a:srgbClr val="000000"/>
                </a:solidFill>
              </a:defRPr>
            </a:lvl5pPr>
            <a:lvl6pPr indent="-374650" lvl="5" marL="2743200" rtl="0">
              <a:lnSpc>
                <a:spcPct val="100000"/>
              </a:lnSpc>
              <a:spcBef>
                <a:spcPts val="0"/>
              </a:spcBef>
              <a:spcAft>
                <a:spcPts val="0"/>
              </a:spcAft>
              <a:buSzPts val="2300"/>
              <a:buChar char="■"/>
              <a:defRPr sz="2000">
                <a:solidFill>
                  <a:srgbClr val="000000"/>
                </a:solidFill>
              </a:defRPr>
            </a:lvl6pPr>
            <a:lvl7pPr indent="-374650" lvl="6" marL="3200400" rtl="0">
              <a:lnSpc>
                <a:spcPct val="100000"/>
              </a:lnSpc>
              <a:spcBef>
                <a:spcPts val="0"/>
              </a:spcBef>
              <a:spcAft>
                <a:spcPts val="0"/>
              </a:spcAft>
              <a:buSzPts val="2300"/>
              <a:buChar char="●"/>
              <a:defRPr sz="2000">
                <a:solidFill>
                  <a:srgbClr val="000000"/>
                </a:solidFill>
              </a:defRPr>
            </a:lvl7pPr>
            <a:lvl8pPr indent="-374650" lvl="7" marL="3657600" rtl="0">
              <a:lnSpc>
                <a:spcPct val="100000"/>
              </a:lnSpc>
              <a:spcBef>
                <a:spcPts val="0"/>
              </a:spcBef>
              <a:spcAft>
                <a:spcPts val="0"/>
              </a:spcAft>
              <a:buSzPts val="2300"/>
              <a:buChar char="○"/>
              <a:defRPr sz="2000">
                <a:solidFill>
                  <a:srgbClr val="000000"/>
                </a:solidFill>
              </a:defRPr>
            </a:lvl8pPr>
            <a:lvl9pPr indent="-374650" lvl="8" marL="4114800" rtl="0">
              <a:lnSpc>
                <a:spcPct val="100000"/>
              </a:lnSpc>
              <a:spcBef>
                <a:spcPts val="0"/>
              </a:spcBef>
              <a:spcAft>
                <a:spcPts val="0"/>
              </a:spcAft>
              <a:buSzPts val="2300"/>
              <a:buChar char="■"/>
              <a:defRPr sz="2000">
                <a:solidFill>
                  <a:srgbClr val="000000"/>
                </a:solidFill>
              </a:defRPr>
            </a:lvl9pPr>
          </a:lstStyle>
          <a:p/>
        </p:txBody>
      </p:sp>
      <p:sp>
        <p:nvSpPr>
          <p:cNvPr id="13" name="Google Shape;13;p2"/>
          <p:cNvSpPr txBox="1"/>
          <p:nvPr>
            <p:ph idx="2" type="body"/>
          </p:nvPr>
        </p:nvSpPr>
        <p:spPr>
          <a:xfrm>
            <a:off x="1822825" y="500825"/>
            <a:ext cx="14133600" cy="777300"/>
          </a:xfrm>
          <a:prstGeom prst="rect">
            <a:avLst/>
          </a:prstGeom>
          <a:solidFill>
            <a:srgbClr val="FFFFFF"/>
          </a:solidFill>
          <a:ln cap="flat" cmpd="sng" w="9525">
            <a:solidFill>
              <a:srgbClr val="D9D9D9"/>
            </a:solidFill>
            <a:prstDash val="solid"/>
            <a:round/>
            <a:headEnd len="sm" w="sm" type="none"/>
            <a:tailEnd len="sm" w="sm" type="none"/>
          </a:ln>
        </p:spPr>
        <p:txBody>
          <a:bodyPr anchorCtr="0" anchor="t" bIns="153050" lIns="153050" spcFirstLastPara="1" rIns="153050" wrap="square" tIns="153050">
            <a:noAutofit/>
          </a:bodyPr>
          <a:lstStyle>
            <a:lvl1pPr indent="-419100" lvl="0" marL="457200" rtl="0">
              <a:lnSpc>
                <a:spcPct val="100000"/>
              </a:lnSpc>
              <a:spcBef>
                <a:spcPts val="0"/>
              </a:spcBef>
              <a:spcAft>
                <a:spcPts val="0"/>
              </a:spcAft>
              <a:buSzPts val="3000"/>
              <a:buChar char="●"/>
              <a:defRPr sz="3300">
                <a:solidFill>
                  <a:srgbClr val="000000"/>
                </a:solidFill>
              </a:defRPr>
            </a:lvl1pPr>
            <a:lvl2pPr indent="-374650" lvl="1" marL="914400" rtl="0">
              <a:lnSpc>
                <a:spcPct val="100000"/>
              </a:lnSpc>
              <a:spcBef>
                <a:spcPts val="0"/>
              </a:spcBef>
              <a:spcAft>
                <a:spcPts val="0"/>
              </a:spcAft>
              <a:buSzPts val="2300"/>
              <a:buChar char="○"/>
              <a:defRPr sz="3300">
                <a:solidFill>
                  <a:srgbClr val="000000"/>
                </a:solidFill>
              </a:defRPr>
            </a:lvl2pPr>
            <a:lvl3pPr indent="-374650" lvl="2" marL="1371600" rtl="0">
              <a:lnSpc>
                <a:spcPct val="100000"/>
              </a:lnSpc>
              <a:spcBef>
                <a:spcPts val="0"/>
              </a:spcBef>
              <a:spcAft>
                <a:spcPts val="0"/>
              </a:spcAft>
              <a:buSzPts val="2300"/>
              <a:buChar char="■"/>
              <a:defRPr sz="3300">
                <a:solidFill>
                  <a:srgbClr val="000000"/>
                </a:solidFill>
              </a:defRPr>
            </a:lvl3pPr>
            <a:lvl4pPr indent="-374650" lvl="3" marL="1828800" rtl="0">
              <a:lnSpc>
                <a:spcPct val="100000"/>
              </a:lnSpc>
              <a:spcBef>
                <a:spcPts val="0"/>
              </a:spcBef>
              <a:spcAft>
                <a:spcPts val="0"/>
              </a:spcAft>
              <a:buSzPts val="2300"/>
              <a:buChar char="●"/>
              <a:defRPr sz="3300">
                <a:solidFill>
                  <a:srgbClr val="000000"/>
                </a:solidFill>
              </a:defRPr>
            </a:lvl4pPr>
            <a:lvl5pPr indent="-374650" lvl="4" marL="2286000" rtl="0">
              <a:lnSpc>
                <a:spcPct val="100000"/>
              </a:lnSpc>
              <a:spcBef>
                <a:spcPts val="0"/>
              </a:spcBef>
              <a:spcAft>
                <a:spcPts val="0"/>
              </a:spcAft>
              <a:buSzPts val="2300"/>
              <a:buChar char="○"/>
              <a:defRPr sz="3300">
                <a:solidFill>
                  <a:srgbClr val="000000"/>
                </a:solidFill>
              </a:defRPr>
            </a:lvl5pPr>
            <a:lvl6pPr indent="-374650" lvl="5" marL="2743200" rtl="0">
              <a:lnSpc>
                <a:spcPct val="100000"/>
              </a:lnSpc>
              <a:spcBef>
                <a:spcPts val="0"/>
              </a:spcBef>
              <a:spcAft>
                <a:spcPts val="0"/>
              </a:spcAft>
              <a:buSzPts val="2300"/>
              <a:buChar char="■"/>
              <a:defRPr sz="3300">
                <a:solidFill>
                  <a:srgbClr val="000000"/>
                </a:solidFill>
              </a:defRPr>
            </a:lvl6pPr>
            <a:lvl7pPr indent="-374650" lvl="6" marL="3200400" rtl="0">
              <a:lnSpc>
                <a:spcPct val="100000"/>
              </a:lnSpc>
              <a:spcBef>
                <a:spcPts val="0"/>
              </a:spcBef>
              <a:spcAft>
                <a:spcPts val="0"/>
              </a:spcAft>
              <a:buSzPts val="2300"/>
              <a:buChar char="●"/>
              <a:defRPr sz="3300">
                <a:solidFill>
                  <a:srgbClr val="000000"/>
                </a:solidFill>
              </a:defRPr>
            </a:lvl7pPr>
            <a:lvl8pPr indent="-374650" lvl="7" marL="3657600" rtl="0">
              <a:lnSpc>
                <a:spcPct val="100000"/>
              </a:lnSpc>
              <a:spcBef>
                <a:spcPts val="0"/>
              </a:spcBef>
              <a:spcAft>
                <a:spcPts val="0"/>
              </a:spcAft>
              <a:buSzPts val="2300"/>
              <a:buChar char="○"/>
              <a:defRPr sz="3300">
                <a:solidFill>
                  <a:srgbClr val="000000"/>
                </a:solidFill>
              </a:defRPr>
            </a:lvl8pPr>
            <a:lvl9pPr indent="-374650" lvl="8" marL="4114800" rtl="0">
              <a:lnSpc>
                <a:spcPct val="100000"/>
              </a:lnSpc>
              <a:spcBef>
                <a:spcPts val="0"/>
              </a:spcBef>
              <a:spcAft>
                <a:spcPts val="0"/>
              </a:spcAft>
              <a:buSzPts val="2300"/>
              <a:buChar char="■"/>
              <a:defRPr sz="3300">
                <a:solidFill>
                  <a:srgbClr val="000000"/>
                </a:solidFill>
              </a:defRPr>
            </a:lvl9pPr>
          </a:lstStyle>
          <a:p/>
        </p:txBody>
      </p:sp>
      <p:sp>
        <p:nvSpPr>
          <p:cNvPr id="14" name="Google Shape;14;p2"/>
          <p:cNvSpPr txBox="1"/>
          <p:nvPr>
            <p:ph idx="3" type="body"/>
          </p:nvPr>
        </p:nvSpPr>
        <p:spPr>
          <a:xfrm>
            <a:off x="411480" y="5543591"/>
            <a:ext cx="15544800" cy="1170300"/>
          </a:xfrm>
          <a:prstGeom prst="rect">
            <a:avLst/>
          </a:prstGeom>
          <a:solidFill>
            <a:srgbClr val="FFFFFF"/>
          </a:solidFill>
          <a:ln cap="flat" cmpd="sng" w="9525">
            <a:solidFill>
              <a:srgbClr val="D9D9D9"/>
            </a:solidFill>
            <a:prstDash val="solid"/>
            <a:round/>
            <a:headEnd len="sm" w="sm" type="none"/>
            <a:tailEnd len="sm" w="sm" type="none"/>
          </a:ln>
        </p:spPr>
        <p:txBody>
          <a:bodyPr anchorCtr="0" anchor="t" bIns="153050" lIns="153050" spcFirstLastPara="1" rIns="153050" wrap="square" tIns="153050">
            <a:noAutofit/>
          </a:bodyPr>
          <a:lstStyle>
            <a:lvl1pPr indent="-419100" lvl="0" marL="457200" rtl="0">
              <a:lnSpc>
                <a:spcPct val="100000"/>
              </a:lnSpc>
              <a:spcBef>
                <a:spcPts val="0"/>
              </a:spcBef>
              <a:spcAft>
                <a:spcPts val="0"/>
              </a:spcAft>
              <a:buSzPts val="3000"/>
              <a:buChar char="●"/>
              <a:defRPr sz="2000">
                <a:solidFill>
                  <a:srgbClr val="000000"/>
                </a:solidFill>
              </a:defRPr>
            </a:lvl1pPr>
            <a:lvl2pPr indent="-374650" lvl="1" marL="914400" rtl="0">
              <a:lnSpc>
                <a:spcPct val="100000"/>
              </a:lnSpc>
              <a:spcBef>
                <a:spcPts val="0"/>
              </a:spcBef>
              <a:spcAft>
                <a:spcPts val="0"/>
              </a:spcAft>
              <a:buSzPts val="2300"/>
              <a:buChar char="○"/>
              <a:defRPr sz="2000">
                <a:solidFill>
                  <a:srgbClr val="000000"/>
                </a:solidFill>
              </a:defRPr>
            </a:lvl2pPr>
            <a:lvl3pPr indent="-374650" lvl="2" marL="1371600" rtl="0">
              <a:lnSpc>
                <a:spcPct val="100000"/>
              </a:lnSpc>
              <a:spcBef>
                <a:spcPts val="0"/>
              </a:spcBef>
              <a:spcAft>
                <a:spcPts val="0"/>
              </a:spcAft>
              <a:buSzPts val="2300"/>
              <a:buChar char="■"/>
              <a:defRPr sz="2000">
                <a:solidFill>
                  <a:srgbClr val="000000"/>
                </a:solidFill>
              </a:defRPr>
            </a:lvl3pPr>
            <a:lvl4pPr indent="-374650" lvl="3" marL="1828800" rtl="0">
              <a:lnSpc>
                <a:spcPct val="100000"/>
              </a:lnSpc>
              <a:spcBef>
                <a:spcPts val="0"/>
              </a:spcBef>
              <a:spcAft>
                <a:spcPts val="0"/>
              </a:spcAft>
              <a:buSzPts val="2300"/>
              <a:buChar char="●"/>
              <a:defRPr sz="2000">
                <a:solidFill>
                  <a:srgbClr val="000000"/>
                </a:solidFill>
              </a:defRPr>
            </a:lvl4pPr>
            <a:lvl5pPr indent="-374650" lvl="4" marL="2286000" rtl="0">
              <a:lnSpc>
                <a:spcPct val="100000"/>
              </a:lnSpc>
              <a:spcBef>
                <a:spcPts val="0"/>
              </a:spcBef>
              <a:spcAft>
                <a:spcPts val="0"/>
              </a:spcAft>
              <a:buSzPts val="2300"/>
              <a:buChar char="○"/>
              <a:defRPr sz="2000">
                <a:solidFill>
                  <a:srgbClr val="000000"/>
                </a:solidFill>
              </a:defRPr>
            </a:lvl5pPr>
            <a:lvl6pPr indent="-374650" lvl="5" marL="2743200" rtl="0">
              <a:lnSpc>
                <a:spcPct val="100000"/>
              </a:lnSpc>
              <a:spcBef>
                <a:spcPts val="0"/>
              </a:spcBef>
              <a:spcAft>
                <a:spcPts val="0"/>
              </a:spcAft>
              <a:buSzPts val="2300"/>
              <a:buChar char="■"/>
              <a:defRPr sz="2000">
                <a:solidFill>
                  <a:srgbClr val="000000"/>
                </a:solidFill>
              </a:defRPr>
            </a:lvl6pPr>
            <a:lvl7pPr indent="-374650" lvl="6" marL="3200400" rtl="0">
              <a:lnSpc>
                <a:spcPct val="100000"/>
              </a:lnSpc>
              <a:spcBef>
                <a:spcPts val="0"/>
              </a:spcBef>
              <a:spcAft>
                <a:spcPts val="0"/>
              </a:spcAft>
              <a:buSzPts val="2300"/>
              <a:buChar char="●"/>
              <a:defRPr sz="2000">
                <a:solidFill>
                  <a:srgbClr val="000000"/>
                </a:solidFill>
              </a:defRPr>
            </a:lvl7pPr>
            <a:lvl8pPr indent="-374650" lvl="7" marL="3657600" rtl="0">
              <a:lnSpc>
                <a:spcPct val="100000"/>
              </a:lnSpc>
              <a:spcBef>
                <a:spcPts val="0"/>
              </a:spcBef>
              <a:spcAft>
                <a:spcPts val="0"/>
              </a:spcAft>
              <a:buSzPts val="2300"/>
              <a:buChar char="○"/>
              <a:defRPr sz="2000">
                <a:solidFill>
                  <a:srgbClr val="000000"/>
                </a:solidFill>
              </a:defRPr>
            </a:lvl8pPr>
            <a:lvl9pPr indent="-374650" lvl="8" marL="4114800" rtl="0">
              <a:lnSpc>
                <a:spcPct val="100000"/>
              </a:lnSpc>
              <a:spcBef>
                <a:spcPts val="0"/>
              </a:spcBef>
              <a:spcAft>
                <a:spcPts val="0"/>
              </a:spcAft>
              <a:buSzPts val="2300"/>
              <a:buChar char="■"/>
              <a:defRPr sz="2000">
                <a:solidFill>
                  <a:srgbClr val="000000"/>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3" name="Shape 63"/>
        <p:cNvGrpSpPr/>
        <p:nvPr/>
      </p:nvGrpSpPr>
      <p:grpSpPr>
        <a:xfrm>
          <a:off x="0" y="0"/>
          <a:ext cx="0" cy="0"/>
          <a:chOff x="0" y="0"/>
          <a:chExt cx="0" cy="0"/>
        </a:xfrm>
      </p:grpSpPr>
      <p:sp>
        <p:nvSpPr>
          <p:cNvPr id="64" name="Google Shape;64;p11"/>
          <p:cNvSpPr txBox="1"/>
          <p:nvPr>
            <p:ph hasCustomPrompt="1" type="title"/>
          </p:nvPr>
        </p:nvSpPr>
        <p:spPr>
          <a:xfrm>
            <a:off x="561060" y="1573156"/>
            <a:ext cx="15337200" cy="2792400"/>
          </a:xfrm>
          <a:prstGeom prst="rect">
            <a:avLst/>
          </a:prstGeom>
        </p:spPr>
        <p:txBody>
          <a:bodyPr anchorCtr="0" anchor="b" bIns="153050" lIns="153050" spcFirstLastPara="1" rIns="153050" wrap="square" tIns="153050">
            <a:noAutofit/>
          </a:bodyPr>
          <a:lstStyle>
            <a:lvl1pPr lvl="0" algn="ctr">
              <a:spcBef>
                <a:spcPts val="0"/>
              </a:spcBef>
              <a:spcAft>
                <a:spcPts val="0"/>
              </a:spcAft>
              <a:buSzPts val="20100"/>
              <a:buNone/>
              <a:defRPr sz="20100"/>
            </a:lvl1pPr>
            <a:lvl2pPr lvl="1" algn="ctr">
              <a:spcBef>
                <a:spcPts val="0"/>
              </a:spcBef>
              <a:spcAft>
                <a:spcPts val="0"/>
              </a:spcAft>
              <a:buSzPts val="20100"/>
              <a:buNone/>
              <a:defRPr sz="20100"/>
            </a:lvl2pPr>
            <a:lvl3pPr lvl="2" algn="ctr">
              <a:spcBef>
                <a:spcPts val="0"/>
              </a:spcBef>
              <a:spcAft>
                <a:spcPts val="0"/>
              </a:spcAft>
              <a:buSzPts val="20100"/>
              <a:buNone/>
              <a:defRPr sz="20100"/>
            </a:lvl3pPr>
            <a:lvl4pPr lvl="3" algn="ctr">
              <a:spcBef>
                <a:spcPts val="0"/>
              </a:spcBef>
              <a:spcAft>
                <a:spcPts val="0"/>
              </a:spcAft>
              <a:buSzPts val="20100"/>
              <a:buNone/>
              <a:defRPr sz="20100"/>
            </a:lvl4pPr>
            <a:lvl5pPr lvl="4" algn="ctr">
              <a:spcBef>
                <a:spcPts val="0"/>
              </a:spcBef>
              <a:spcAft>
                <a:spcPts val="0"/>
              </a:spcAft>
              <a:buSzPts val="20100"/>
              <a:buNone/>
              <a:defRPr sz="20100"/>
            </a:lvl5pPr>
            <a:lvl6pPr lvl="5" algn="ctr">
              <a:spcBef>
                <a:spcPts val="0"/>
              </a:spcBef>
              <a:spcAft>
                <a:spcPts val="0"/>
              </a:spcAft>
              <a:buSzPts val="20100"/>
              <a:buNone/>
              <a:defRPr sz="20100"/>
            </a:lvl6pPr>
            <a:lvl7pPr lvl="6" algn="ctr">
              <a:spcBef>
                <a:spcPts val="0"/>
              </a:spcBef>
              <a:spcAft>
                <a:spcPts val="0"/>
              </a:spcAft>
              <a:buSzPts val="20100"/>
              <a:buNone/>
              <a:defRPr sz="20100"/>
            </a:lvl7pPr>
            <a:lvl8pPr lvl="7" algn="ctr">
              <a:spcBef>
                <a:spcPts val="0"/>
              </a:spcBef>
              <a:spcAft>
                <a:spcPts val="0"/>
              </a:spcAft>
              <a:buSzPts val="20100"/>
              <a:buNone/>
              <a:defRPr sz="20100"/>
            </a:lvl8pPr>
            <a:lvl9pPr lvl="8" algn="ctr">
              <a:spcBef>
                <a:spcPts val="0"/>
              </a:spcBef>
              <a:spcAft>
                <a:spcPts val="0"/>
              </a:spcAft>
              <a:buSzPts val="20100"/>
              <a:buNone/>
              <a:defRPr sz="20100"/>
            </a:lvl9pPr>
          </a:lstStyle>
          <a:p>
            <a:r>
              <a:t>xx%</a:t>
            </a:r>
          </a:p>
        </p:txBody>
      </p:sp>
      <p:sp>
        <p:nvSpPr>
          <p:cNvPr id="65" name="Google Shape;65;p11"/>
          <p:cNvSpPr txBox="1"/>
          <p:nvPr>
            <p:ph idx="1" type="body"/>
          </p:nvPr>
        </p:nvSpPr>
        <p:spPr>
          <a:xfrm>
            <a:off x="561060" y="4483164"/>
            <a:ext cx="15337200" cy="1850100"/>
          </a:xfrm>
          <a:prstGeom prst="rect">
            <a:avLst/>
          </a:prstGeom>
        </p:spPr>
        <p:txBody>
          <a:bodyPr anchorCtr="0" anchor="t" bIns="153050" lIns="153050" spcFirstLastPara="1" rIns="153050" wrap="square" tIns="153050">
            <a:noAutofit/>
          </a:bodyPr>
          <a:lstStyle>
            <a:lvl1pPr indent="-419100" lvl="0" marL="457200" algn="ctr">
              <a:spcBef>
                <a:spcPts val="0"/>
              </a:spcBef>
              <a:spcAft>
                <a:spcPts val="0"/>
              </a:spcAft>
              <a:buSzPts val="3000"/>
              <a:buChar char="●"/>
              <a:defRPr/>
            </a:lvl1pPr>
            <a:lvl2pPr indent="-374650" lvl="1" marL="914400" algn="ctr">
              <a:spcBef>
                <a:spcPts val="2700"/>
              </a:spcBef>
              <a:spcAft>
                <a:spcPts val="0"/>
              </a:spcAft>
              <a:buSzPts val="2300"/>
              <a:buChar char="○"/>
              <a:defRPr/>
            </a:lvl2pPr>
            <a:lvl3pPr indent="-374650" lvl="2" marL="1371600" algn="ctr">
              <a:spcBef>
                <a:spcPts val="2700"/>
              </a:spcBef>
              <a:spcAft>
                <a:spcPts val="0"/>
              </a:spcAft>
              <a:buSzPts val="2300"/>
              <a:buChar char="■"/>
              <a:defRPr/>
            </a:lvl3pPr>
            <a:lvl4pPr indent="-374650" lvl="3" marL="1828800" algn="ctr">
              <a:spcBef>
                <a:spcPts val="2700"/>
              </a:spcBef>
              <a:spcAft>
                <a:spcPts val="0"/>
              </a:spcAft>
              <a:buSzPts val="2300"/>
              <a:buChar char="●"/>
              <a:defRPr/>
            </a:lvl4pPr>
            <a:lvl5pPr indent="-374650" lvl="4" marL="2286000" algn="ctr">
              <a:spcBef>
                <a:spcPts val="2700"/>
              </a:spcBef>
              <a:spcAft>
                <a:spcPts val="0"/>
              </a:spcAft>
              <a:buSzPts val="2300"/>
              <a:buChar char="○"/>
              <a:defRPr/>
            </a:lvl5pPr>
            <a:lvl6pPr indent="-374650" lvl="5" marL="2743200" algn="ctr">
              <a:spcBef>
                <a:spcPts val="2700"/>
              </a:spcBef>
              <a:spcAft>
                <a:spcPts val="0"/>
              </a:spcAft>
              <a:buSzPts val="2300"/>
              <a:buChar char="■"/>
              <a:defRPr/>
            </a:lvl6pPr>
            <a:lvl7pPr indent="-374650" lvl="6" marL="3200400" algn="ctr">
              <a:spcBef>
                <a:spcPts val="2700"/>
              </a:spcBef>
              <a:spcAft>
                <a:spcPts val="0"/>
              </a:spcAft>
              <a:buSzPts val="2300"/>
              <a:buChar char="●"/>
              <a:defRPr/>
            </a:lvl7pPr>
            <a:lvl8pPr indent="-374650" lvl="7" marL="3657600" algn="ctr">
              <a:spcBef>
                <a:spcPts val="2700"/>
              </a:spcBef>
              <a:spcAft>
                <a:spcPts val="0"/>
              </a:spcAft>
              <a:buSzPts val="2300"/>
              <a:buChar char="○"/>
              <a:defRPr/>
            </a:lvl8pPr>
            <a:lvl9pPr indent="-374650" lvl="8" marL="4114800" algn="ctr">
              <a:spcBef>
                <a:spcPts val="2700"/>
              </a:spcBef>
              <a:spcAft>
                <a:spcPts val="2700"/>
              </a:spcAft>
              <a:buSzPts val="2300"/>
              <a:buChar char="■"/>
              <a:defRPr/>
            </a:lvl9pPr>
          </a:lstStyle>
          <a:p/>
        </p:txBody>
      </p:sp>
      <p:sp>
        <p:nvSpPr>
          <p:cNvPr id="66" name="Google Shape;66;p11"/>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2"/>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I Framework" type="secHead">
  <p:cSld name="SECTION_HEADER">
    <p:spTree>
      <p:nvGrpSpPr>
        <p:cNvPr id="15" name="Shape 15"/>
        <p:cNvGrpSpPr/>
        <p:nvPr/>
      </p:nvGrpSpPr>
      <p:grpSpPr>
        <a:xfrm>
          <a:off x="0" y="0"/>
          <a:ext cx="0" cy="0"/>
          <a:chOff x="0" y="0"/>
          <a:chExt cx="0" cy="0"/>
        </a:xfrm>
      </p:grpSpPr>
      <p:sp>
        <p:nvSpPr>
          <p:cNvPr id="16" name="Google Shape;16;p3"/>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3"/>
          <p:cNvSpPr txBox="1"/>
          <p:nvPr/>
        </p:nvSpPr>
        <p:spPr>
          <a:xfrm>
            <a:off x="171450" y="6774116"/>
            <a:ext cx="5601300" cy="4938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rPr lang="en" sz="1300"/>
              <a:t>NATIONAL LOUIS UNIVERSITY</a:t>
            </a:r>
            <a:endParaRPr sz="1300"/>
          </a:p>
        </p:txBody>
      </p:sp>
      <p:sp>
        <p:nvSpPr>
          <p:cNvPr id="18" name="Google Shape;18;p3"/>
          <p:cNvSpPr/>
          <p:nvPr/>
        </p:nvSpPr>
        <p:spPr>
          <a:xfrm>
            <a:off x="0" y="320450"/>
            <a:ext cx="16459200" cy="1143000"/>
          </a:xfrm>
          <a:prstGeom prst="rect">
            <a:avLst/>
          </a:prstGeom>
          <a:solidFill>
            <a:srgbClr val="9CD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nvSpPr>
        <p:spPr>
          <a:xfrm>
            <a:off x="367200" y="571850"/>
            <a:ext cx="15684900" cy="64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2800">
                <a:solidFill>
                  <a:srgbClr val="595959"/>
                </a:solidFill>
              </a:rPr>
              <a:t>Consider the Community of Inquiry (CoI) Framework</a:t>
            </a:r>
            <a:endParaRPr b="1" sz="2800">
              <a:solidFill>
                <a:srgbClr val="595959"/>
              </a:solidFill>
            </a:endParaRPr>
          </a:p>
        </p:txBody>
      </p:sp>
      <p:grpSp>
        <p:nvGrpSpPr>
          <p:cNvPr id="20" name="Google Shape;20;p3"/>
          <p:cNvGrpSpPr/>
          <p:nvPr/>
        </p:nvGrpSpPr>
        <p:grpSpPr>
          <a:xfrm>
            <a:off x="7074110" y="1772050"/>
            <a:ext cx="2011680" cy="2011680"/>
            <a:chOff x="6168625" y="2229250"/>
            <a:chExt cx="2286000" cy="2286000"/>
          </a:xfrm>
        </p:grpSpPr>
        <p:sp>
          <p:nvSpPr>
            <p:cNvPr id="21" name="Google Shape;21;p3"/>
            <p:cNvSpPr/>
            <p:nvPr/>
          </p:nvSpPr>
          <p:spPr>
            <a:xfrm>
              <a:off x="6168625" y="2229250"/>
              <a:ext cx="2286000" cy="2286000"/>
            </a:xfrm>
            <a:prstGeom prst="ellipse">
              <a:avLst/>
            </a:prstGeom>
            <a:solidFill>
              <a:srgbClr val="C9DAF8">
                <a:alpha val="48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txBox="1"/>
            <p:nvPr/>
          </p:nvSpPr>
          <p:spPr>
            <a:xfrm>
              <a:off x="6510475" y="2934550"/>
              <a:ext cx="1602300" cy="87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2500"/>
                </a:spcAft>
                <a:buNone/>
              </a:pPr>
              <a:r>
                <a:rPr lang="en" sz="2000">
                  <a:solidFill>
                    <a:srgbClr val="595959"/>
                  </a:solidFill>
                </a:rPr>
                <a:t>Social Presence</a:t>
              </a:r>
              <a:endParaRPr sz="2000"/>
            </a:p>
          </p:txBody>
        </p:sp>
      </p:grpSp>
      <p:grpSp>
        <p:nvGrpSpPr>
          <p:cNvPr id="23" name="Google Shape;23;p3"/>
          <p:cNvGrpSpPr/>
          <p:nvPr/>
        </p:nvGrpSpPr>
        <p:grpSpPr>
          <a:xfrm>
            <a:off x="12043175" y="1772050"/>
            <a:ext cx="2011680" cy="2011680"/>
            <a:chOff x="8080775" y="2229250"/>
            <a:chExt cx="2286000" cy="2286000"/>
          </a:xfrm>
        </p:grpSpPr>
        <p:sp>
          <p:nvSpPr>
            <p:cNvPr id="24" name="Google Shape;24;p3"/>
            <p:cNvSpPr/>
            <p:nvPr/>
          </p:nvSpPr>
          <p:spPr>
            <a:xfrm>
              <a:off x="8080775" y="2229250"/>
              <a:ext cx="2286000" cy="2286000"/>
            </a:xfrm>
            <a:prstGeom prst="ellipse">
              <a:avLst/>
            </a:prstGeom>
            <a:solidFill>
              <a:srgbClr val="D9EAD3">
                <a:alpha val="502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txBox="1"/>
            <p:nvPr/>
          </p:nvSpPr>
          <p:spPr>
            <a:xfrm>
              <a:off x="8422625" y="2934550"/>
              <a:ext cx="1602300" cy="87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2500"/>
                </a:spcAft>
                <a:buNone/>
              </a:pPr>
              <a:r>
                <a:rPr lang="en" sz="2000">
                  <a:solidFill>
                    <a:srgbClr val="595959"/>
                  </a:solidFill>
                </a:rPr>
                <a:t>Teaching Presence</a:t>
              </a:r>
              <a:endParaRPr sz="2000"/>
            </a:p>
          </p:txBody>
        </p:sp>
      </p:grpSp>
      <p:grpSp>
        <p:nvGrpSpPr>
          <p:cNvPr id="26" name="Google Shape;26;p3"/>
          <p:cNvGrpSpPr/>
          <p:nvPr/>
        </p:nvGrpSpPr>
        <p:grpSpPr>
          <a:xfrm>
            <a:off x="2096349" y="1772101"/>
            <a:ext cx="2011680" cy="2011680"/>
            <a:chOff x="7086600" y="3818813"/>
            <a:chExt cx="2286000" cy="2286000"/>
          </a:xfrm>
        </p:grpSpPr>
        <p:sp>
          <p:nvSpPr>
            <p:cNvPr id="27" name="Google Shape;27;p3"/>
            <p:cNvSpPr/>
            <p:nvPr/>
          </p:nvSpPr>
          <p:spPr>
            <a:xfrm>
              <a:off x="7086600" y="3818813"/>
              <a:ext cx="2286000" cy="2286000"/>
            </a:xfrm>
            <a:prstGeom prst="ellipse">
              <a:avLst/>
            </a:prstGeom>
            <a:solidFill>
              <a:srgbClr val="FCE5CD">
                <a:alpha val="48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txBox="1"/>
            <p:nvPr/>
          </p:nvSpPr>
          <p:spPr>
            <a:xfrm>
              <a:off x="7218150" y="4524113"/>
              <a:ext cx="2022900" cy="87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2500"/>
                </a:spcAft>
                <a:buNone/>
              </a:pPr>
              <a:r>
                <a:rPr lang="en" sz="2000">
                  <a:solidFill>
                    <a:srgbClr val="595959"/>
                  </a:solidFill>
                </a:rPr>
                <a:t>Cognitive Presence</a:t>
              </a:r>
              <a:endParaRPr sz="2000"/>
            </a:p>
          </p:txBody>
        </p:sp>
      </p:grpSp>
      <p:sp>
        <p:nvSpPr>
          <p:cNvPr id="29" name="Google Shape;29;p3"/>
          <p:cNvSpPr txBox="1"/>
          <p:nvPr/>
        </p:nvSpPr>
        <p:spPr>
          <a:xfrm>
            <a:off x="953275" y="3939925"/>
            <a:ext cx="4297800" cy="27432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dk2"/>
              </a:buClr>
              <a:buSzPts val="1600"/>
              <a:buChar char="●"/>
            </a:pPr>
            <a:r>
              <a:rPr lang="en" sz="1600">
                <a:solidFill>
                  <a:schemeClr val="dk2"/>
                </a:solidFill>
              </a:rPr>
              <a:t>How can we trigger a </a:t>
            </a:r>
            <a:r>
              <a:rPr b="1" lang="en" sz="1600">
                <a:solidFill>
                  <a:schemeClr val="dk2"/>
                </a:solidFill>
              </a:rPr>
              <a:t>sense of puzzlement</a:t>
            </a:r>
            <a:r>
              <a:rPr lang="en" sz="1600">
                <a:solidFill>
                  <a:schemeClr val="dk2"/>
                </a:solidFill>
              </a:rPr>
              <a:t>?</a:t>
            </a:r>
            <a:endParaRPr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How can we encourage the </a:t>
            </a:r>
            <a:r>
              <a:rPr b="1" lang="en" sz="1600">
                <a:solidFill>
                  <a:schemeClr val="dk2"/>
                </a:solidFill>
              </a:rPr>
              <a:t>exchange of information</a:t>
            </a:r>
            <a:r>
              <a:rPr lang="en" sz="1600">
                <a:solidFill>
                  <a:schemeClr val="dk2"/>
                </a:solidFill>
              </a:rPr>
              <a:t>?</a:t>
            </a:r>
            <a:endParaRPr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How can we help students </a:t>
            </a:r>
            <a:r>
              <a:rPr b="1" lang="en" sz="1600">
                <a:solidFill>
                  <a:schemeClr val="dk2"/>
                </a:solidFill>
              </a:rPr>
              <a:t>connect ideas</a:t>
            </a:r>
            <a:r>
              <a:rPr lang="en" sz="1600">
                <a:solidFill>
                  <a:schemeClr val="dk2"/>
                </a:solidFill>
              </a:rPr>
              <a:t>?</a:t>
            </a:r>
            <a:endParaRPr sz="1600">
              <a:solidFill>
                <a:schemeClr val="dk2"/>
              </a:solidFill>
            </a:endParaRPr>
          </a:p>
          <a:p>
            <a:pPr indent="-330200" lvl="0" marL="457200" rtl="0" algn="l">
              <a:spcBef>
                <a:spcPts val="1000"/>
              </a:spcBef>
              <a:spcAft>
                <a:spcPts val="1000"/>
              </a:spcAft>
              <a:buClr>
                <a:schemeClr val="dk2"/>
              </a:buClr>
              <a:buSzPts val="1600"/>
              <a:buChar char="●"/>
            </a:pPr>
            <a:r>
              <a:rPr lang="en" sz="1600">
                <a:solidFill>
                  <a:schemeClr val="dk2"/>
                </a:solidFill>
              </a:rPr>
              <a:t>How can we encourage students to </a:t>
            </a:r>
            <a:r>
              <a:rPr b="1" lang="en" sz="1600">
                <a:solidFill>
                  <a:schemeClr val="dk2"/>
                </a:solidFill>
              </a:rPr>
              <a:t>apply new ideas</a:t>
            </a:r>
            <a:r>
              <a:rPr lang="en" sz="1600">
                <a:solidFill>
                  <a:schemeClr val="dk2"/>
                </a:solidFill>
              </a:rPr>
              <a:t>?</a:t>
            </a:r>
            <a:endParaRPr sz="1600">
              <a:solidFill>
                <a:schemeClr val="dk2"/>
              </a:solidFill>
            </a:endParaRPr>
          </a:p>
        </p:txBody>
      </p:sp>
      <p:sp>
        <p:nvSpPr>
          <p:cNvPr id="30" name="Google Shape;30;p3"/>
          <p:cNvSpPr txBox="1"/>
          <p:nvPr/>
        </p:nvSpPr>
        <p:spPr>
          <a:xfrm>
            <a:off x="5943525" y="3939925"/>
            <a:ext cx="4297800" cy="27432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dk2"/>
              </a:buClr>
              <a:buSzPts val="1600"/>
              <a:buChar char="●"/>
            </a:pPr>
            <a:r>
              <a:rPr lang="en" sz="1600">
                <a:solidFill>
                  <a:schemeClr val="dk2"/>
                </a:solidFill>
              </a:rPr>
              <a:t>How can we help students </a:t>
            </a:r>
            <a:r>
              <a:rPr b="1" lang="en" sz="1600">
                <a:solidFill>
                  <a:schemeClr val="dk2"/>
                </a:solidFill>
              </a:rPr>
              <a:t>identify with the community</a:t>
            </a:r>
            <a:r>
              <a:rPr lang="en" sz="1600">
                <a:solidFill>
                  <a:schemeClr val="dk2"/>
                </a:solidFill>
              </a:rPr>
              <a:t>?</a:t>
            </a:r>
            <a:endParaRPr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How can we help students perceive the community as a </a:t>
            </a:r>
            <a:r>
              <a:rPr b="1" lang="en" sz="1600">
                <a:solidFill>
                  <a:schemeClr val="dk2"/>
                </a:solidFill>
              </a:rPr>
              <a:t>trusting environment</a:t>
            </a:r>
            <a:r>
              <a:rPr lang="en" sz="1600">
                <a:solidFill>
                  <a:schemeClr val="dk2"/>
                </a:solidFill>
              </a:rPr>
              <a:t>?</a:t>
            </a:r>
            <a:endParaRPr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How can we help students develop </a:t>
            </a:r>
            <a:r>
              <a:rPr b="1" lang="en" sz="1600">
                <a:solidFill>
                  <a:schemeClr val="dk2"/>
                </a:solidFill>
              </a:rPr>
              <a:t>interpersonal relationships</a:t>
            </a:r>
            <a:r>
              <a:rPr lang="en" sz="1600">
                <a:solidFill>
                  <a:schemeClr val="dk2"/>
                </a:solidFill>
              </a:rPr>
              <a:t>?</a:t>
            </a:r>
            <a:endParaRPr sz="1600">
              <a:solidFill>
                <a:schemeClr val="dk2"/>
              </a:solidFill>
            </a:endParaRPr>
          </a:p>
          <a:p>
            <a:pPr indent="-330200" lvl="0" marL="457200" rtl="0" algn="l">
              <a:spcBef>
                <a:spcPts val="1000"/>
              </a:spcBef>
              <a:spcAft>
                <a:spcPts val="1000"/>
              </a:spcAft>
              <a:buClr>
                <a:schemeClr val="dk2"/>
              </a:buClr>
              <a:buSzPts val="1600"/>
              <a:buChar char="●"/>
            </a:pPr>
            <a:r>
              <a:rPr lang="en" sz="1600">
                <a:solidFill>
                  <a:schemeClr val="dk2"/>
                </a:solidFill>
              </a:rPr>
              <a:t>How can we help students project their </a:t>
            </a:r>
            <a:r>
              <a:rPr b="1" lang="en" sz="1600">
                <a:solidFill>
                  <a:schemeClr val="dk2"/>
                </a:solidFill>
              </a:rPr>
              <a:t>individual personalities</a:t>
            </a:r>
            <a:r>
              <a:rPr lang="en" sz="1600">
                <a:solidFill>
                  <a:schemeClr val="dk2"/>
                </a:solidFill>
              </a:rPr>
              <a:t>?</a:t>
            </a:r>
            <a:endParaRPr sz="1600">
              <a:solidFill>
                <a:schemeClr val="dk2"/>
              </a:solidFill>
            </a:endParaRPr>
          </a:p>
        </p:txBody>
      </p:sp>
      <p:sp>
        <p:nvSpPr>
          <p:cNvPr id="31" name="Google Shape;31;p3"/>
          <p:cNvSpPr txBox="1"/>
          <p:nvPr/>
        </p:nvSpPr>
        <p:spPr>
          <a:xfrm>
            <a:off x="10900100" y="3939925"/>
            <a:ext cx="4297800" cy="274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rPr>
              <a:t>How can we do the following through how we design and facilitate learning experiences and how we direct students’ learning:</a:t>
            </a:r>
            <a:endParaRPr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Establish </a:t>
            </a:r>
            <a:r>
              <a:rPr b="1" lang="en" sz="1600">
                <a:solidFill>
                  <a:schemeClr val="dk2"/>
                </a:solidFill>
              </a:rPr>
              <a:t>inclusion</a:t>
            </a:r>
            <a:endParaRPr b="1"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Promote </a:t>
            </a:r>
            <a:r>
              <a:rPr b="1" lang="en" sz="1600">
                <a:solidFill>
                  <a:schemeClr val="dk2"/>
                </a:solidFill>
              </a:rPr>
              <a:t>positive attitudes </a:t>
            </a:r>
            <a:endParaRPr b="1" sz="1600">
              <a:solidFill>
                <a:schemeClr val="dk2"/>
              </a:solidFill>
            </a:endParaRPr>
          </a:p>
          <a:p>
            <a:pPr indent="-330200" lvl="0" marL="457200" rtl="0" algn="l">
              <a:spcBef>
                <a:spcPts val="1000"/>
              </a:spcBef>
              <a:spcAft>
                <a:spcPts val="0"/>
              </a:spcAft>
              <a:buClr>
                <a:schemeClr val="dk2"/>
              </a:buClr>
              <a:buSzPts val="1600"/>
              <a:buChar char="●"/>
            </a:pPr>
            <a:r>
              <a:rPr lang="en" sz="1600">
                <a:solidFill>
                  <a:schemeClr val="dk2"/>
                </a:solidFill>
              </a:rPr>
              <a:t>Enhance </a:t>
            </a:r>
            <a:r>
              <a:rPr b="1" lang="en" sz="1600">
                <a:solidFill>
                  <a:schemeClr val="dk2"/>
                </a:solidFill>
              </a:rPr>
              <a:t>meaning</a:t>
            </a:r>
            <a:endParaRPr b="1" sz="1600">
              <a:solidFill>
                <a:schemeClr val="dk2"/>
              </a:solidFill>
            </a:endParaRPr>
          </a:p>
          <a:p>
            <a:pPr indent="-330200" lvl="0" marL="457200" rtl="0" algn="l">
              <a:spcBef>
                <a:spcPts val="1000"/>
              </a:spcBef>
              <a:spcAft>
                <a:spcPts val="1000"/>
              </a:spcAft>
              <a:buClr>
                <a:schemeClr val="dk2"/>
              </a:buClr>
              <a:buSzPts val="1600"/>
              <a:buChar char="●"/>
            </a:pPr>
            <a:r>
              <a:rPr lang="en" sz="1600">
                <a:solidFill>
                  <a:schemeClr val="dk2"/>
                </a:solidFill>
              </a:rPr>
              <a:t>Engender </a:t>
            </a:r>
            <a:r>
              <a:rPr b="1" lang="en" sz="1600">
                <a:solidFill>
                  <a:schemeClr val="dk2"/>
                </a:solidFill>
              </a:rPr>
              <a:t>competence</a:t>
            </a:r>
            <a:r>
              <a:rPr lang="en" sz="1600">
                <a:solidFill>
                  <a:schemeClr val="dk2"/>
                </a:solidFill>
              </a:rPr>
              <a:t>?</a:t>
            </a:r>
            <a:endParaRPr sz="1600">
              <a:solidFill>
                <a:schemeClr val="dk2"/>
              </a:solidFill>
            </a:endParaRPr>
          </a:p>
        </p:txBody>
      </p:sp>
      <p:sp>
        <p:nvSpPr>
          <p:cNvPr id="32" name="Google Shape;32;p3"/>
          <p:cNvSpPr/>
          <p:nvPr/>
        </p:nvSpPr>
        <p:spPr>
          <a:xfrm>
            <a:off x="4627413" y="2631238"/>
            <a:ext cx="1939800" cy="293400"/>
          </a:xfrm>
          <a:prstGeom prst="leftRightArrow">
            <a:avLst>
              <a:gd fmla="val 50000" name="adj1"/>
              <a:gd fmla="val 5000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a:off x="9600813" y="2631238"/>
            <a:ext cx="1939800" cy="293400"/>
          </a:xfrm>
          <a:prstGeom prst="leftRightArrow">
            <a:avLst>
              <a:gd fmla="val 50000" name="adj1"/>
              <a:gd fmla="val 5000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4" name="Shape 34"/>
        <p:cNvGrpSpPr/>
        <p:nvPr/>
      </p:nvGrpSpPr>
      <p:grpSpPr>
        <a:xfrm>
          <a:off x="0" y="0"/>
          <a:ext cx="0" cy="0"/>
          <a:chOff x="0" y="0"/>
          <a:chExt cx="0" cy="0"/>
        </a:xfrm>
      </p:grpSpPr>
      <p:sp>
        <p:nvSpPr>
          <p:cNvPr id="35" name="Google Shape;35;p4"/>
          <p:cNvSpPr txBox="1"/>
          <p:nvPr>
            <p:ph type="title"/>
          </p:nvPr>
        </p:nvSpPr>
        <p:spPr>
          <a:xfrm>
            <a:off x="561060" y="632924"/>
            <a:ext cx="15337200" cy="814500"/>
          </a:xfrm>
          <a:prstGeom prst="rect">
            <a:avLst/>
          </a:prstGeom>
        </p:spPr>
        <p:txBody>
          <a:bodyPr anchorCtr="0" anchor="t" bIns="153050" lIns="153050" spcFirstLastPara="1" rIns="153050" wrap="square" tIns="153050">
            <a:noAutofit/>
          </a:bodyPr>
          <a:lstStyle>
            <a:lvl1pPr lvl="0">
              <a:spcBef>
                <a:spcPts val="0"/>
              </a:spcBef>
              <a:spcAft>
                <a:spcPts val="0"/>
              </a:spcAft>
              <a:buSzPts val="4700"/>
              <a:buNone/>
              <a:defRPr/>
            </a:lvl1pPr>
            <a:lvl2pPr lvl="1">
              <a:spcBef>
                <a:spcPts val="0"/>
              </a:spcBef>
              <a:spcAft>
                <a:spcPts val="0"/>
              </a:spcAft>
              <a:buSzPts val="4700"/>
              <a:buNone/>
              <a:defRPr/>
            </a:lvl2pPr>
            <a:lvl3pPr lvl="2">
              <a:spcBef>
                <a:spcPts val="0"/>
              </a:spcBef>
              <a:spcAft>
                <a:spcPts val="0"/>
              </a:spcAft>
              <a:buSzPts val="4700"/>
              <a:buNone/>
              <a:defRPr/>
            </a:lvl3pPr>
            <a:lvl4pPr lvl="3">
              <a:spcBef>
                <a:spcPts val="0"/>
              </a:spcBef>
              <a:spcAft>
                <a:spcPts val="0"/>
              </a:spcAft>
              <a:buSzPts val="4700"/>
              <a:buNone/>
              <a:defRPr/>
            </a:lvl4pPr>
            <a:lvl5pPr lvl="4">
              <a:spcBef>
                <a:spcPts val="0"/>
              </a:spcBef>
              <a:spcAft>
                <a:spcPts val="0"/>
              </a:spcAft>
              <a:buSzPts val="4700"/>
              <a:buNone/>
              <a:defRPr/>
            </a:lvl5pPr>
            <a:lvl6pPr lvl="5">
              <a:spcBef>
                <a:spcPts val="0"/>
              </a:spcBef>
              <a:spcAft>
                <a:spcPts val="0"/>
              </a:spcAft>
              <a:buSzPts val="4700"/>
              <a:buNone/>
              <a:defRPr/>
            </a:lvl6pPr>
            <a:lvl7pPr lvl="6">
              <a:spcBef>
                <a:spcPts val="0"/>
              </a:spcBef>
              <a:spcAft>
                <a:spcPts val="0"/>
              </a:spcAft>
              <a:buSzPts val="4700"/>
              <a:buNone/>
              <a:defRPr/>
            </a:lvl7pPr>
            <a:lvl8pPr lvl="7">
              <a:spcBef>
                <a:spcPts val="0"/>
              </a:spcBef>
              <a:spcAft>
                <a:spcPts val="0"/>
              </a:spcAft>
              <a:buSzPts val="4700"/>
              <a:buNone/>
              <a:defRPr/>
            </a:lvl8pPr>
            <a:lvl9pPr lvl="8">
              <a:spcBef>
                <a:spcPts val="0"/>
              </a:spcBef>
              <a:spcAft>
                <a:spcPts val="0"/>
              </a:spcAft>
              <a:buSzPts val="4700"/>
              <a:buNone/>
              <a:defRPr/>
            </a:lvl9pPr>
          </a:lstStyle>
          <a:p/>
        </p:txBody>
      </p:sp>
      <p:sp>
        <p:nvSpPr>
          <p:cNvPr id="36" name="Google Shape;36;p4"/>
          <p:cNvSpPr txBox="1"/>
          <p:nvPr>
            <p:ph idx="1" type="body"/>
          </p:nvPr>
        </p:nvSpPr>
        <p:spPr>
          <a:xfrm>
            <a:off x="561060" y="1639076"/>
            <a:ext cx="15337200" cy="4858800"/>
          </a:xfrm>
          <a:prstGeom prst="rect">
            <a:avLst/>
          </a:prstGeom>
        </p:spPr>
        <p:txBody>
          <a:bodyPr anchorCtr="0" anchor="t" bIns="153050" lIns="153050" spcFirstLastPara="1" rIns="153050" wrap="square" tIns="153050">
            <a:noAutofit/>
          </a:bodyPr>
          <a:lstStyle>
            <a:lvl1pPr indent="-419100" lvl="0" marL="457200">
              <a:spcBef>
                <a:spcPts val="0"/>
              </a:spcBef>
              <a:spcAft>
                <a:spcPts val="0"/>
              </a:spcAft>
              <a:buSzPts val="3000"/>
              <a:buChar char="●"/>
              <a:defRPr/>
            </a:lvl1pPr>
            <a:lvl2pPr indent="-374650" lvl="1" marL="914400">
              <a:spcBef>
                <a:spcPts val="2700"/>
              </a:spcBef>
              <a:spcAft>
                <a:spcPts val="0"/>
              </a:spcAft>
              <a:buSzPts val="2300"/>
              <a:buChar char="○"/>
              <a:defRPr/>
            </a:lvl2pPr>
            <a:lvl3pPr indent="-374650" lvl="2" marL="1371600">
              <a:spcBef>
                <a:spcPts val="2700"/>
              </a:spcBef>
              <a:spcAft>
                <a:spcPts val="0"/>
              </a:spcAft>
              <a:buSzPts val="2300"/>
              <a:buChar char="■"/>
              <a:defRPr/>
            </a:lvl3pPr>
            <a:lvl4pPr indent="-374650" lvl="3" marL="1828800">
              <a:spcBef>
                <a:spcPts val="2700"/>
              </a:spcBef>
              <a:spcAft>
                <a:spcPts val="0"/>
              </a:spcAft>
              <a:buSzPts val="2300"/>
              <a:buChar char="●"/>
              <a:defRPr/>
            </a:lvl4pPr>
            <a:lvl5pPr indent="-374650" lvl="4" marL="2286000">
              <a:spcBef>
                <a:spcPts val="2700"/>
              </a:spcBef>
              <a:spcAft>
                <a:spcPts val="0"/>
              </a:spcAft>
              <a:buSzPts val="2300"/>
              <a:buChar char="○"/>
              <a:defRPr/>
            </a:lvl5pPr>
            <a:lvl6pPr indent="-374650" lvl="5" marL="2743200">
              <a:spcBef>
                <a:spcPts val="2700"/>
              </a:spcBef>
              <a:spcAft>
                <a:spcPts val="0"/>
              </a:spcAft>
              <a:buSzPts val="2300"/>
              <a:buChar char="■"/>
              <a:defRPr/>
            </a:lvl6pPr>
            <a:lvl7pPr indent="-374650" lvl="6" marL="3200400">
              <a:spcBef>
                <a:spcPts val="2700"/>
              </a:spcBef>
              <a:spcAft>
                <a:spcPts val="0"/>
              </a:spcAft>
              <a:buSzPts val="2300"/>
              <a:buChar char="●"/>
              <a:defRPr/>
            </a:lvl7pPr>
            <a:lvl8pPr indent="-374650" lvl="7" marL="3657600">
              <a:spcBef>
                <a:spcPts val="2700"/>
              </a:spcBef>
              <a:spcAft>
                <a:spcPts val="0"/>
              </a:spcAft>
              <a:buSzPts val="2300"/>
              <a:buChar char="○"/>
              <a:defRPr/>
            </a:lvl8pPr>
            <a:lvl9pPr indent="-374650" lvl="8" marL="4114800">
              <a:spcBef>
                <a:spcPts val="2700"/>
              </a:spcBef>
              <a:spcAft>
                <a:spcPts val="2700"/>
              </a:spcAft>
              <a:buSzPts val="2300"/>
              <a:buChar char="■"/>
              <a:defRPr/>
            </a:lvl9pPr>
          </a:lstStyle>
          <a:p/>
        </p:txBody>
      </p:sp>
      <p:sp>
        <p:nvSpPr>
          <p:cNvPr id="37" name="Google Shape;37;p4"/>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4"/>
          <p:cNvSpPr txBox="1"/>
          <p:nvPr/>
        </p:nvSpPr>
        <p:spPr>
          <a:xfrm>
            <a:off x="171450" y="6774116"/>
            <a:ext cx="5601300" cy="4938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rPr lang="en" sz="1300"/>
              <a:t>NATIONAL LOUIS UNIVERSITY</a:t>
            </a:r>
            <a:endParaRPr sz="13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9" name="Shape 39"/>
        <p:cNvGrpSpPr/>
        <p:nvPr/>
      </p:nvGrpSpPr>
      <p:grpSpPr>
        <a:xfrm>
          <a:off x="0" y="0"/>
          <a:ext cx="0" cy="0"/>
          <a:chOff x="0" y="0"/>
          <a:chExt cx="0" cy="0"/>
        </a:xfrm>
      </p:grpSpPr>
      <p:sp>
        <p:nvSpPr>
          <p:cNvPr id="40" name="Google Shape;40;p5"/>
          <p:cNvSpPr txBox="1"/>
          <p:nvPr>
            <p:ph type="title"/>
          </p:nvPr>
        </p:nvSpPr>
        <p:spPr>
          <a:xfrm>
            <a:off x="561060" y="632924"/>
            <a:ext cx="15337200" cy="814500"/>
          </a:xfrm>
          <a:prstGeom prst="rect">
            <a:avLst/>
          </a:prstGeom>
        </p:spPr>
        <p:txBody>
          <a:bodyPr anchorCtr="0" anchor="t" bIns="153050" lIns="153050" spcFirstLastPara="1" rIns="153050" wrap="square" tIns="153050">
            <a:noAutofit/>
          </a:bodyPr>
          <a:lstStyle>
            <a:lvl1pPr lvl="0">
              <a:spcBef>
                <a:spcPts val="0"/>
              </a:spcBef>
              <a:spcAft>
                <a:spcPts val="0"/>
              </a:spcAft>
              <a:buSzPts val="4700"/>
              <a:buNone/>
              <a:defRPr/>
            </a:lvl1pPr>
            <a:lvl2pPr lvl="1">
              <a:spcBef>
                <a:spcPts val="0"/>
              </a:spcBef>
              <a:spcAft>
                <a:spcPts val="0"/>
              </a:spcAft>
              <a:buSzPts val="4700"/>
              <a:buNone/>
              <a:defRPr/>
            </a:lvl2pPr>
            <a:lvl3pPr lvl="2">
              <a:spcBef>
                <a:spcPts val="0"/>
              </a:spcBef>
              <a:spcAft>
                <a:spcPts val="0"/>
              </a:spcAft>
              <a:buSzPts val="4700"/>
              <a:buNone/>
              <a:defRPr/>
            </a:lvl3pPr>
            <a:lvl4pPr lvl="3">
              <a:spcBef>
                <a:spcPts val="0"/>
              </a:spcBef>
              <a:spcAft>
                <a:spcPts val="0"/>
              </a:spcAft>
              <a:buSzPts val="4700"/>
              <a:buNone/>
              <a:defRPr/>
            </a:lvl4pPr>
            <a:lvl5pPr lvl="4">
              <a:spcBef>
                <a:spcPts val="0"/>
              </a:spcBef>
              <a:spcAft>
                <a:spcPts val="0"/>
              </a:spcAft>
              <a:buSzPts val="4700"/>
              <a:buNone/>
              <a:defRPr/>
            </a:lvl5pPr>
            <a:lvl6pPr lvl="5">
              <a:spcBef>
                <a:spcPts val="0"/>
              </a:spcBef>
              <a:spcAft>
                <a:spcPts val="0"/>
              </a:spcAft>
              <a:buSzPts val="4700"/>
              <a:buNone/>
              <a:defRPr/>
            </a:lvl6pPr>
            <a:lvl7pPr lvl="6">
              <a:spcBef>
                <a:spcPts val="0"/>
              </a:spcBef>
              <a:spcAft>
                <a:spcPts val="0"/>
              </a:spcAft>
              <a:buSzPts val="4700"/>
              <a:buNone/>
              <a:defRPr/>
            </a:lvl7pPr>
            <a:lvl8pPr lvl="7">
              <a:spcBef>
                <a:spcPts val="0"/>
              </a:spcBef>
              <a:spcAft>
                <a:spcPts val="0"/>
              </a:spcAft>
              <a:buSzPts val="4700"/>
              <a:buNone/>
              <a:defRPr/>
            </a:lvl8pPr>
            <a:lvl9pPr lvl="8">
              <a:spcBef>
                <a:spcPts val="0"/>
              </a:spcBef>
              <a:spcAft>
                <a:spcPts val="0"/>
              </a:spcAft>
              <a:buSzPts val="4700"/>
              <a:buNone/>
              <a:defRPr/>
            </a:lvl9pPr>
          </a:lstStyle>
          <a:p/>
        </p:txBody>
      </p:sp>
      <p:sp>
        <p:nvSpPr>
          <p:cNvPr id="41" name="Google Shape;41;p5"/>
          <p:cNvSpPr txBox="1"/>
          <p:nvPr>
            <p:ph idx="1" type="body"/>
          </p:nvPr>
        </p:nvSpPr>
        <p:spPr>
          <a:xfrm>
            <a:off x="561060" y="1639076"/>
            <a:ext cx="7199700" cy="4858800"/>
          </a:xfrm>
          <a:prstGeom prst="rect">
            <a:avLst/>
          </a:prstGeom>
        </p:spPr>
        <p:txBody>
          <a:bodyPr anchorCtr="0" anchor="t" bIns="153050" lIns="153050" spcFirstLastPara="1" rIns="153050" wrap="square" tIns="153050">
            <a:noAutofit/>
          </a:bodyPr>
          <a:lstStyle>
            <a:lvl1pPr indent="-374650" lvl="0" marL="457200">
              <a:spcBef>
                <a:spcPts val="0"/>
              </a:spcBef>
              <a:spcAft>
                <a:spcPts val="0"/>
              </a:spcAft>
              <a:buSzPts val="2300"/>
              <a:buChar char="●"/>
              <a:defRPr sz="2300"/>
            </a:lvl1pPr>
            <a:lvl2pPr indent="-355600" lvl="1" marL="914400">
              <a:spcBef>
                <a:spcPts val="2700"/>
              </a:spcBef>
              <a:spcAft>
                <a:spcPts val="0"/>
              </a:spcAft>
              <a:buSzPts val="2000"/>
              <a:buChar char="○"/>
              <a:defRPr sz="2000"/>
            </a:lvl2pPr>
            <a:lvl3pPr indent="-355600" lvl="2" marL="1371600">
              <a:spcBef>
                <a:spcPts val="2700"/>
              </a:spcBef>
              <a:spcAft>
                <a:spcPts val="0"/>
              </a:spcAft>
              <a:buSzPts val="2000"/>
              <a:buChar char="■"/>
              <a:defRPr sz="2000"/>
            </a:lvl3pPr>
            <a:lvl4pPr indent="-355600" lvl="3" marL="1828800">
              <a:spcBef>
                <a:spcPts val="2700"/>
              </a:spcBef>
              <a:spcAft>
                <a:spcPts val="0"/>
              </a:spcAft>
              <a:buSzPts val="2000"/>
              <a:buChar char="●"/>
              <a:defRPr sz="2000"/>
            </a:lvl4pPr>
            <a:lvl5pPr indent="-355600" lvl="4" marL="2286000">
              <a:spcBef>
                <a:spcPts val="2700"/>
              </a:spcBef>
              <a:spcAft>
                <a:spcPts val="0"/>
              </a:spcAft>
              <a:buSzPts val="2000"/>
              <a:buChar char="○"/>
              <a:defRPr sz="2000"/>
            </a:lvl5pPr>
            <a:lvl6pPr indent="-355600" lvl="5" marL="2743200">
              <a:spcBef>
                <a:spcPts val="2700"/>
              </a:spcBef>
              <a:spcAft>
                <a:spcPts val="0"/>
              </a:spcAft>
              <a:buSzPts val="2000"/>
              <a:buChar char="■"/>
              <a:defRPr sz="2000"/>
            </a:lvl6pPr>
            <a:lvl7pPr indent="-355600" lvl="6" marL="3200400">
              <a:spcBef>
                <a:spcPts val="2700"/>
              </a:spcBef>
              <a:spcAft>
                <a:spcPts val="0"/>
              </a:spcAft>
              <a:buSzPts val="2000"/>
              <a:buChar char="●"/>
              <a:defRPr sz="2000"/>
            </a:lvl7pPr>
            <a:lvl8pPr indent="-355600" lvl="7" marL="3657600">
              <a:spcBef>
                <a:spcPts val="2700"/>
              </a:spcBef>
              <a:spcAft>
                <a:spcPts val="0"/>
              </a:spcAft>
              <a:buSzPts val="2000"/>
              <a:buChar char="○"/>
              <a:defRPr sz="2000"/>
            </a:lvl8pPr>
            <a:lvl9pPr indent="-355600" lvl="8" marL="4114800">
              <a:spcBef>
                <a:spcPts val="2700"/>
              </a:spcBef>
              <a:spcAft>
                <a:spcPts val="2700"/>
              </a:spcAft>
              <a:buSzPts val="2000"/>
              <a:buChar char="■"/>
              <a:defRPr sz="2000"/>
            </a:lvl9pPr>
          </a:lstStyle>
          <a:p/>
        </p:txBody>
      </p:sp>
      <p:sp>
        <p:nvSpPr>
          <p:cNvPr id="42" name="Google Shape;42;p5"/>
          <p:cNvSpPr txBox="1"/>
          <p:nvPr>
            <p:ph idx="2" type="body"/>
          </p:nvPr>
        </p:nvSpPr>
        <p:spPr>
          <a:xfrm>
            <a:off x="8698320" y="1639076"/>
            <a:ext cx="7199700" cy="4858800"/>
          </a:xfrm>
          <a:prstGeom prst="rect">
            <a:avLst/>
          </a:prstGeom>
        </p:spPr>
        <p:txBody>
          <a:bodyPr anchorCtr="0" anchor="t" bIns="153050" lIns="153050" spcFirstLastPara="1" rIns="153050" wrap="square" tIns="153050">
            <a:noAutofit/>
          </a:bodyPr>
          <a:lstStyle>
            <a:lvl1pPr indent="-374650" lvl="0" marL="457200">
              <a:spcBef>
                <a:spcPts val="0"/>
              </a:spcBef>
              <a:spcAft>
                <a:spcPts val="0"/>
              </a:spcAft>
              <a:buSzPts val="2300"/>
              <a:buChar char="●"/>
              <a:defRPr sz="2300"/>
            </a:lvl1pPr>
            <a:lvl2pPr indent="-355600" lvl="1" marL="914400">
              <a:spcBef>
                <a:spcPts val="2700"/>
              </a:spcBef>
              <a:spcAft>
                <a:spcPts val="0"/>
              </a:spcAft>
              <a:buSzPts val="2000"/>
              <a:buChar char="○"/>
              <a:defRPr sz="2000"/>
            </a:lvl2pPr>
            <a:lvl3pPr indent="-355600" lvl="2" marL="1371600">
              <a:spcBef>
                <a:spcPts val="2700"/>
              </a:spcBef>
              <a:spcAft>
                <a:spcPts val="0"/>
              </a:spcAft>
              <a:buSzPts val="2000"/>
              <a:buChar char="■"/>
              <a:defRPr sz="2000"/>
            </a:lvl3pPr>
            <a:lvl4pPr indent="-355600" lvl="3" marL="1828800">
              <a:spcBef>
                <a:spcPts val="2700"/>
              </a:spcBef>
              <a:spcAft>
                <a:spcPts val="0"/>
              </a:spcAft>
              <a:buSzPts val="2000"/>
              <a:buChar char="●"/>
              <a:defRPr sz="2000"/>
            </a:lvl4pPr>
            <a:lvl5pPr indent="-355600" lvl="4" marL="2286000">
              <a:spcBef>
                <a:spcPts val="2700"/>
              </a:spcBef>
              <a:spcAft>
                <a:spcPts val="0"/>
              </a:spcAft>
              <a:buSzPts val="2000"/>
              <a:buChar char="○"/>
              <a:defRPr sz="2000"/>
            </a:lvl5pPr>
            <a:lvl6pPr indent="-355600" lvl="5" marL="2743200">
              <a:spcBef>
                <a:spcPts val="2700"/>
              </a:spcBef>
              <a:spcAft>
                <a:spcPts val="0"/>
              </a:spcAft>
              <a:buSzPts val="2000"/>
              <a:buChar char="■"/>
              <a:defRPr sz="2000"/>
            </a:lvl6pPr>
            <a:lvl7pPr indent="-355600" lvl="6" marL="3200400">
              <a:spcBef>
                <a:spcPts val="2700"/>
              </a:spcBef>
              <a:spcAft>
                <a:spcPts val="0"/>
              </a:spcAft>
              <a:buSzPts val="2000"/>
              <a:buChar char="●"/>
              <a:defRPr sz="2000"/>
            </a:lvl7pPr>
            <a:lvl8pPr indent="-355600" lvl="7" marL="3657600">
              <a:spcBef>
                <a:spcPts val="2700"/>
              </a:spcBef>
              <a:spcAft>
                <a:spcPts val="0"/>
              </a:spcAft>
              <a:buSzPts val="2000"/>
              <a:buChar char="○"/>
              <a:defRPr sz="2000"/>
            </a:lvl8pPr>
            <a:lvl9pPr indent="-355600" lvl="8" marL="4114800">
              <a:spcBef>
                <a:spcPts val="2700"/>
              </a:spcBef>
              <a:spcAft>
                <a:spcPts val="2700"/>
              </a:spcAft>
              <a:buSzPts val="2000"/>
              <a:buChar char="■"/>
              <a:defRPr sz="2000"/>
            </a:lvl9pPr>
          </a:lstStyle>
          <a:p/>
        </p:txBody>
      </p:sp>
      <p:sp>
        <p:nvSpPr>
          <p:cNvPr id="43" name="Google Shape;43;p5"/>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4" name="Google Shape;44;p5"/>
          <p:cNvSpPr txBox="1"/>
          <p:nvPr/>
        </p:nvSpPr>
        <p:spPr>
          <a:xfrm>
            <a:off x="171450" y="6774116"/>
            <a:ext cx="5601300" cy="4938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rPr lang="en" sz="1300"/>
              <a:t>NATIONAL LOUIS UNIVERSITY</a:t>
            </a:r>
            <a:endParaRPr sz="13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6"/>
          <p:cNvSpPr txBox="1"/>
          <p:nvPr>
            <p:ph type="title"/>
          </p:nvPr>
        </p:nvSpPr>
        <p:spPr>
          <a:xfrm>
            <a:off x="561060" y="632924"/>
            <a:ext cx="15337200" cy="814500"/>
          </a:xfrm>
          <a:prstGeom prst="rect">
            <a:avLst/>
          </a:prstGeom>
        </p:spPr>
        <p:txBody>
          <a:bodyPr anchorCtr="0" anchor="t" bIns="153050" lIns="153050" spcFirstLastPara="1" rIns="153050" wrap="square" tIns="153050">
            <a:noAutofit/>
          </a:bodyPr>
          <a:lstStyle>
            <a:lvl1pPr lvl="0">
              <a:spcBef>
                <a:spcPts val="0"/>
              </a:spcBef>
              <a:spcAft>
                <a:spcPts val="0"/>
              </a:spcAft>
              <a:buSzPts val="4700"/>
              <a:buNone/>
              <a:defRPr/>
            </a:lvl1pPr>
            <a:lvl2pPr lvl="1">
              <a:spcBef>
                <a:spcPts val="0"/>
              </a:spcBef>
              <a:spcAft>
                <a:spcPts val="0"/>
              </a:spcAft>
              <a:buSzPts val="4700"/>
              <a:buNone/>
              <a:defRPr/>
            </a:lvl2pPr>
            <a:lvl3pPr lvl="2">
              <a:spcBef>
                <a:spcPts val="0"/>
              </a:spcBef>
              <a:spcAft>
                <a:spcPts val="0"/>
              </a:spcAft>
              <a:buSzPts val="4700"/>
              <a:buNone/>
              <a:defRPr/>
            </a:lvl3pPr>
            <a:lvl4pPr lvl="3">
              <a:spcBef>
                <a:spcPts val="0"/>
              </a:spcBef>
              <a:spcAft>
                <a:spcPts val="0"/>
              </a:spcAft>
              <a:buSzPts val="4700"/>
              <a:buNone/>
              <a:defRPr/>
            </a:lvl4pPr>
            <a:lvl5pPr lvl="4">
              <a:spcBef>
                <a:spcPts val="0"/>
              </a:spcBef>
              <a:spcAft>
                <a:spcPts val="0"/>
              </a:spcAft>
              <a:buSzPts val="4700"/>
              <a:buNone/>
              <a:defRPr/>
            </a:lvl5pPr>
            <a:lvl6pPr lvl="5">
              <a:spcBef>
                <a:spcPts val="0"/>
              </a:spcBef>
              <a:spcAft>
                <a:spcPts val="0"/>
              </a:spcAft>
              <a:buSzPts val="4700"/>
              <a:buNone/>
              <a:defRPr/>
            </a:lvl6pPr>
            <a:lvl7pPr lvl="6">
              <a:spcBef>
                <a:spcPts val="0"/>
              </a:spcBef>
              <a:spcAft>
                <a:spcPts val="0"/>
              </a:spcAft>
              <a:buSzPts val="4700"/>
              <a:buNone/>
              <a:defRPr/>
            </a:lvl7pPr>
            <a:lvl8pPr lvl="7">
              <a:spcBef>
                <a:spcPts val="0"/>
              </a:spcBef>
              <a:spcAft>
                <a:spcPts val="0"/>
              </a:spcAft>
              <a:buSzPts val="4700"/>
              <a:buNone/>
              <a:defRPr/>
            </a:lvl8pPr>
            <a:lvl9pPr lvl="8">
              <a:spcBef>
                <a:spcPts val="0"/>
              </a:spcBef>
              <a:spcAft>
                <a:spcPts val="0"/>
              </a:spcAft>
              <a:buSzPts val="4700"/>
              <a:buNone/>
              <a:defRPr/>
            </a:lvl9pPr>
          </a:lstStyle>
          <a:p/>
        </p:txBody>
      </p:sp>
      <p:sp>
        <p:nvSpPr>
          <p:cNvPr id="47" name="Google Shape;47;p6"/>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8" name="Shape 48"/>
        <p:cNvGrpSpPr/>
        <p:nvPr/>
      </p:nvGrpSpPr>
      <p:grpSpPr>
        <a:xfrm>
          <a:off x="0" y="0"/>
          <a:ext cx="0" cy="0"/>
          <a:chOff x="0" y="0"/>
          <a:chExt cx="0" cy="0"/>
        </a:xfrm>
      </p:grpSpPr>
      <p:sp>
        <p:nvSpPr>
          <p:cNvPr id="49" name="Google Shape;49;p7"/>
          <p:cNvSpPr txBox="1"/>
          <p:nvPr>
            <p:ph type="title"/>
          </p:nvPr>
        </p:nvSpPr>
        <p:spPr>
          <a:xfrm>
            <a:off x="561060" y="790187"/>
            <a:ext cx="5054400" cy="1074900"/>
          </a:xfrm>
          <a:prstGeom prst="rect">
            <a:avLst/>
          </a:prstGeom>
        </p:spPr>
        <p:txBody>
          <a:bodyPr anchorCtr="0" anchor="b" bIns="153050" lIns="153050" spcFirstLastPara="1" rIns="153050" wrap="square" tIns="153050">
            <a:no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50" name="Google Shape;50;p7"/>
          <p:cNvSpPr txBox="1"/>
          <p:nvPr>
            <p:ph idx="1" type="body"/>
          </p:nvPr>
        </p:nvSpPr>
        <p:spPr>
          <a:xfrm>
            <a:off x="561060" y="1976320"/>
            <a:ext cx="5054400" cy="4521900"/>
          </a:xfrm>
          <a:prstGeom prst="rect">
            <a:avLst/>
          </a:prstGeom>
        </p:spPr>
        <p:txBody>
          <a:bodyPr anchorCtr="0" anchor="t" bIns="153050" lIns="153050" spcFirstLastPara="1" rIns="153050" wrap="square" tIns="153050">
            <a:noAutofit/>
          </a:bodyPr>
          <a:lstStyle>
            <a:lvl1pPr indent="-355600" lvl="0" marL="457200">
              <a:spcBef>
                <a:spcPts val="0"/>
              </a:spcBef>
              <a:spcAft>
                <a:spcPts val="0"/>
              </a:spcAft>
              <a:buSzPts val="2000"/>
              <a:buChar char="●"/>
              <a:defRPr sz="2000"/>
            </a:lvl1pPr>
            <a:lvl2pPr indent="-355600" lvl="1" marL="914400">
              <a:spcBef>
                <a:spcPts val="2700"/>
              </a:spcBef>
              <a:spcAft>
                <a:spcPts val="0"/>
              </a:spcAft>
              <a:buSzPts val="2000"/>
              <a:buChar char="○"/>
              <a:defRPr sz="2000"/>
            </a:lvl2pPr>
            <a:lvl3pPr indent="-355600" lvl="2" marL="1371600">
              <a:spcBef>
                <a:spcPts val="2700"/>
              </a:spcBef>
              <a:spcAft>
                <a:spcPts val="0"/>
              </a:spcAft>
              <a:buSzPts val="2000"/>
              <a:buChar char="■"/>
              <a:defRPr sz="2000"/>
            </a:lvl3pPr>
            <a:lvl4pPr indent="-355600" lvl="3" marL="1828800">
              <a:spcBef>
                <a:spcPts val="2700"/>
              </a:spcBef>
              <a:spcAft>
                <a:spcPts val="0"/>
              </a:spcAft>
              <a:buSzPts val="2000"/>
              <a:buChar char="●"/>
              <a:defRPr sz="2000"/>
            </a:lvl4pPr>
            <a:lvl5pPr indent="-355600" lvl="4" marL="2286000">
              <a:spcBef>
                <a:spcPts val="2700"/>
              </a:spcBef>
              <a:spcAft>
                <a:spcPts val="0"/>
              </a:spcAft>
              <a:buSzPts val="2000"/>
              <a:buChar char="○"/>
              <a:defRPr sz="2000"/>
            </a:lvl5pPr>
            <a:lvl6pPr indent="-355600" lvl="5" marL="2743200">
              <a:spcBef>
                <a:spcPts val="2700"/>
              </a:spcBef>
              <a:spcAft>
                <a:spcPts val="0"/>
              </a:spcAft>
              <a:buSzPts val="2000"/>
              <a:buChar char="■"/>
              <a:defRPr sz="2000"/>
            </a:lvl6pPr>
            <a:lvl7pPr indent="-355600" lvl="6" marL="3200400">
              <a:spcBef>
                <a:spcPts val="2700"/>
              </a:spcBef>
              <a:spcAft>
                <a:spcPts val="0"/>
              </a:spcAft>
              <a:buSzPts val="2000"/>
              <a:buChar char="●"/>
              <a:defRPr sz="2000"/>
            </a:lvl7pPr>
            <a:lvl8pPr indent="-355600" lvl="7" marL="3657600">
              <a:spcBef>
                <a:spcPts val="2700"/>
              </a:spcBef>
              <a:spcAft>
                <a:spcPts val="0"/>
              </a:spcAft>
              <a:buSzPts val="2000"/>
              <a:buChar char="○"/>
              <a:defRPr sz="2000"/>
            </a:lvl8pPr>
            <a:lvl9pPr indent="-355600" lvl="8" marL="4114800">
              <a:spcBef>
                <a:spcPts val="2700"/>
              </a:spcBef>
              <a:spcAft>
                <a:spcPts val="2700"/>
              </a:spcAft>
              <a:buSzPts val="2000"/>
              <a:buChar char="■"/>
              <a:defRPr sz="2000"/>
            </a:lvl9pPr>
          </a:lstStyle>
          <a:p/>
        </p:txBody>
      </p:sp>
      <p:sp>
        <p:nvSpPr>
          <p:cNvPr id="51" name="Google Shape;51;p7"/>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MAIN_POINT">
    <p:spTree>
      <p:nvGrpSpPr>
        <p:cNvPr id="52" name="Shape 52"/>
        <p:cNvGrpSpPr/>
        <p:nvPr/>
      </p:nvGrpSpPr>
      <p:grpSpPr>
        <a:xfrm>
          <a:off x="0" y="0"/>
          <a:ext cx="0" cy="0"/>
          <a:chOff x="0" y="0"/>
          <a:chExt cx="0" cy="0"/>
        </a:xfrm>
      </p:grpSpPr>
      <p:sp>
        <p:nvSpPr>
          <p:cNvPr id="53" name="Google Shape;53;p8"/>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4" name="Shape 54"/>
        <p:cNvGrpSpPr/>
        <p:nvPr/>
      </p:nvGrpSpPr>
      <p:grpSpPr>
        <a:xfrm>
          <a:off x="0" y="0"/>
          <a:ext cx="0" cy="0"/>
          <a:chOff x="0" y="0"/>
          <a:chExt cx="0" cy="0"/>
        </a:xfrm>
      </p:grpSpPr>
      <p:sp>
        <p:nvSpPr>
          <p:cNvPr id="55" name="Google Shape;55;p9"/>
          <p:cNvSpPr/>
          <p:nvPr/>
        </p:nvSpPr>
        <p:spPr>
          <a:xfrm>
            <a:off x="8229600" y="-178"/>
            <a:ext cx="8229600" cy="7315200"/>
          </a:xfrm>
          <a:prstGeom prst="rect">
            <a:avLst/>
          </a:prstGeom>
          <a:solidFill>
            <a:schemeClr val="lt2"/>
          </a:solidFill>
          <a:ln>
            <a:noFill/>
          </a:ln>
        </p:spPr>
        <p:txBody>
          <a:bodyPr anchorCtr="0" anchor="ctr" bIns="153050" lIns="153050" spcFirstLastPara="1" rIns="153050" wrap="square" tIns="153050">
            <a:noAutofit/>
          </a:bodyPr>
          <a:lstStyle/>
          <a:p>
            <a:pPr indent="0" lvl="0" marL="0" rtl="0" algn="l">
              <a:spcBef>
                <a:spcPts val="0"/>
              </a:spcBef>
              <a:spcAft>
                <a:spcPts val="0"/>
              </a:spcAft>
              <a:buNone/>
            </a:pPr>
            <a:r>
              <a:t/>
            </a:r>
            <a:endParaRPr/>
          </a:p>
        </p:txBody>
      </p:sp>
      <p:sp>
        <p:nvSpPr>
          <p:cNvPr id="56" name="Google Shape;56;p9"/>
          <p:cNvSpPr txBox="1"/>
          <p:nvPr>
            <p:ph type="title"/>
          </p:nvPr>
        </p:nvSpPr>
        <p:spPr>
          <a:xfrm>
            <a:off x="477900" y="1753849"/>
            <a:ext cx="7281300" cy="2108100"/>
          </a:xfrm>
          <a:prstGeom prst="rect">
            <a:avLst/>
          </a:prstGeom>
        </p:spPr>
        <p:txBody>
          <a:bodyPr anchorCtr="0" anchor="b" bIns="153050" lIns="153050" spcFirstLastPara="1" rIns="153050" wrap="square" tIns="15305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57" name="Google Shape;57;p9"/>
          <p:cNvSpPr txBox="1"/>
          <p:nvPr>
            <p:ph idx="1" type="subTitle"/>
          </p:nvPr>
        </p:nvSpPr>
        <p:spPr>
          <a:xfrm>
            <a:off x="477900" y="3986596"/>
            <a:ext cx="7281300" cy="1756500"/>
          </a:xfrm>
          <a:prstGeom prst="rect">
            <a:avLst/>
          </a:prstGeom>
        </p:spPr>
        <p:txBody>
          <a:bodyPr anchorCtr="0" anchor="t" bIns="153050" lIns="153050" spcFirstLastPara="1" rIns="153050" wrap="square" tIns="153050">
            <a:noAutofit/>
          </a:bodyPr>
          <a:lstStyle>
            <a:lvl1pPr lvl="0" algn="ctr">
              <a:lnSpc>
                <a:spcPct val="100000"/>
              </a:lnSpc>
              <a:spcBef>
                <a:spcPts val="0"/>
              </a:spcBef>
              <a:spcAft>
                <a:spcPts val="0"/>
              </a:spcAft>
              <a:buSzPts val="3500"/>
              <a:buNone/>
              <a:defRPr sz="3500"/>
            </a:lvl1pPr>
            <a:lvl2pPr lvl="1" algn="ctr">
              <a:lnSpc>
                <a:spcPct val="100000"/>
              </a:lnSpc>
              <a:spcBef>
                <a:spcPts val="0"/>
              </a:spcBef>
              <a:spcAft>
                <a:spcPts val="0"/>
              </a:spcAft>
              <a:buSzPts val="3500"/>
              <a:buNone/>
              <a:defRPr sz="3500"/>
            </a:lvl2pPr>
            <a:lvl3pPr lvl="2" algn="ctr">
              <a:lnSpc>
                <a:spcPct val="100000"/>
              </a:lnSpc>
              <a:spcBef>
                <a:spcPts val="0"/>
              </a:spcBef>
              <a:spcAft>
                <a:spcPts val="0"/>
              </a:spcAft>
              <a:buSzPts val="3500"/>
              <a:buNone/>
              <a:defRPr sz="3500"/>
            </a:lvl3pPr>
            <a:lvl4pPr lvl="3" algn="ctr">
              <a:lnSpc>
                <a:spcPct val="100000"/>
              </a:lnSpc>
              <a:spcBef>
                <a:spcPts val="0"/>
              </a:spcBef>
              <a:spcAft>
                <a:spcPts val="0"/>
              </a:spcAft>
              <a:buSzPts val="3500"/>
              <a:buNone/>
              <a:defRPr sz="3500"/>
            </a:lvl4pPr>
            <a:lvl5pPr lvl="4" algn="ctr">
              <a:lnSpc>
                <a:spcPct val="100000"/>
              </a:lnSpc>
              <a:spcBef>
                <a:spcPts val="0"/>
              </a:spcBef>
              <a:spcAft>
                <a:spcPts val="0"/>
              </a:spcAft>
              <a:buSzPts val="3500"/>
              <a:buNone/>
              <a:defRPr sz="3500"/>
            </a:lvl5pPr>
            <a:lvl6pPr lvl="5" algn="ctr">
              <a:lnSpc>
                <a:spcPct val="100000"/>
              </a:lnSpc>
              <a:spcBef>
                <a:spcPts val="0"/>
              </a:spcBef>
              <a:spcAft>
                <a:spcPts val="0"/>
              </a:spcAft>
              <a:buSzPts val="3500"/>
              <a:buNone/>
              <a:defRPr sz="3500"/>
            </a:lvl6pPr>
            <a:lvl7pPr lvl="6" algn="ctr">
              <a:lnSpc>
                <a:spcPct val="100000"/>
              </a:lnSpc>
              <a:spcBef>
                <a:spcPts val="0"/>
              </a:spcBef>
              <a:spcAft>
                <a:spcPts val="0"/>
              </a:spcAft>
              <a:buSzPts val="3500"/>
              <a:buNone/>
              <a:defRPr sz="3500"/>
            </a:lvl7pPr>
            <a:lvl8pPr lvl="7" algn="ctr">
              <a:lnSpc>
                <a:spcPct val="100000"/>
              </a:lnSpc>
              <a:spcBef>
                <a:spcPts val="0"/>
              </a:spcBef>
              <a:spcAft>
                <a:spcPts val="0"/>
              </a:spcAft>
              <a:buSzPts val="3500"/>
              <a:buNone/>
              <a:defRPr sz="3500"/>
            </a:lvl8pPr>
            <a:lvl9pPr lvl="8" algn="ctr">
              <a:lnSpc>
                <a:spcPct val="100000"/>
              </a:lnSpc>
              <a:spcBef>
                <a:spcPts val="0"/>
              </a:spcBef>
              <a:spcAft>
                <a:spcPts val="0"/>
              </a:spcAft>
              <a:buSzPts val="3500"/>
              <a:buNone/>
              <a:defRPr sz="3500"/>
            </a:lvl9pPr>
          </a:lstStyle>
          <a:p/>
        </p:txBody>
      </p:sp>
      <p:sp>
        <p:nvSpPr>
          <p:cNvPr id="58" name="Google Shape;58;p9"/>
          <p:cNvSpPr txBox="1"/>
          <p:nvPr>
            <p:ph idx="2" type="body"/>
          </p:nvPr>
        </p:nvSpPr>
        <p:spPr>
          <a:xfrm>
            <a:off x="8891100" y="1029796"/>
            <a:ext cx="6906600" cy="5255400"/>
          </a:xfrm>
          <a:prstGeom prst="rect">
            <a:avLst/>
          </a:prstGeom>
        </p:spPr>
        <p:txBody>
          <a:bodyPr anchorCtr="0" anchor="ctr" bIns="153050" lIns="153050" spcFirstLastPara="1" rIns="153050" wrap="square" tIns="153050">
            <a:noAutofit/>
          </a:bodyPr>
          <a:lstStyle>
            <a:lvl1pPr indent="-419100" lvl="0" marL="457200">
              <a:spcBef>
                <a:spcPts val="0"/>
              </a:spcBef>
              <a:spcAft>
                <a:spcPts val="0"/>
              </a:spcAft>
              <a:buSzPts val="3000"/>
              <a:buChar char="●"/>
              <a:defRPr/>
            </a:lvl1pPr>
            <a:lvl2pPr indent="-374650" lvl="1" marL="914400">
              <a:spcBef>
                <a:spcPts val="2700"/>
              </a:spcBef>
              <a:spcAft>
                <a:spcPts val="0"/>
              </a:spcAft>
              <a:buSzPts val="2300"/>
              <a:buChar char="○"/>
              <a:defRPr/>
            </a:lvl2pPr>
            <a:lvl3pPr indent="-374650" lvl="2" marL="1371600">
              <a:spcBef>
                <a:spcPts val="2700"/>
              </a:spcBef>
              <a:spcAft>
                <a:spcPts val="0"/>
              </a:spcAft>
              <a:buSzPts val="2300"/>
              <a:buChar char="■"/>
              <a:defRPr/>
            </a:lvl3pPr>
            <a:lvl4pPr indent="-374650" lvl="3" marL="1828800">
              <a:spcBef>
                <a:spcPts val="2700"/>
              </a:spcBef>
              <a:spcAft>
                <a:spcPts val="0"/>
              </a:spcAft>
              <a:buSzPts val="2300"/>
              <a:buChar char="●"/>
              <a:defRPr/>
            </a:lvl4pPr>
            <a:lvl5pPr indent="-374650" lvl="4" marL="2286000">
              <a:spcBef>
                <a:spcPts val="2700"/>
              </a:spcBef>
              <a:spcAft>
                <a:spcPts val="0"/>
              </a:spcAft>
              <a:buSzPts val="2300"/>
              <a:buChar char="○"/>
              <a:defRPr/>
            </a:lvl5pPr>
            <a:lvl6pPr indent="-374650" lvl="5" marL="2743200">
              <a:spcBef>
                <a:spcPts val="2700"/>
              </a:spcBef>
              <a:spcAft>
                <a:spcPts val="0"/>
              </a:spcAft>
              <a:buSzPts val="2300"/>
              <a:buChar char="■"/>
              <a:defRPr/>
            </a:lvl6pPr>
            <a:lvl7pPr indent="-374650" lvl="6" marL="3200400">
              <a:spcBef>
                <a:spcPts val="2700"/>
              </a:spcBef>
              <a:spcAft>
                <a:spcPts val="0"/>
              </a:spcAft>
              <a:buSzPts val="2300"/>
              <a:buChar char="●"/>
              <a:defRPr/>
            </a:lvl7pPr>
            <a:lvl8pPr indent="-374650" lvl="7" marL="3657600">
              <a:spcBef>
                <a:spcPts val="2700"/>
              </a:spcBef>
              <a:spcAft>
                <a:spcPts val="0"/>
              </a:spcAft>
              <a:buSzPts val="2300"/>
              <a:buChar char="○"/>
              <a:defRPr/>
            </a:lvl8pPr>
            <a:lvl9pPr indent="-374650" lvl="8" marL="4114800">
              <a:spcBef>
                <a:spcPts val="2700"/>
              </a:spcBef>
              <a:spcAft>
                <a:spcPts val="2700"/>
              </a:spcAft>
              <a:buSzPts val="2300"/>
              <a:buChar char="■"/>
              <a:defRPr/>
            </a:lvl9pPr>
          </a:lstStyle>
          <a:p/>
        </p:txBody>
      </p:sp>
      <p:sp>
        <p:nvSpPr>
          <p:cNvPr id="59" name="Google Shape;59;p9"/>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p10"/>
          <p:cNvSpPr txBox="1"/>
          <p:nvPr>
            <p:ph idx="1" type="body"/>
          </p:nvPr>
        </p:nvSpPr>
        <p:spPr>
          <a:xfrm>
            <a:off x="561060" y="6016818"/>
            <a:ext cx="10797900" cy="860700"/>
          </a:xfrm>
          <a:prstGeom prst="rect">
            <a:avLst/>
          </a:prstGeom>
        </p:spPr>
        <p:txBody>
          <a:bodyPr anchorCtr="0" anchor="ctr" bIns="153050" lIns="153050" spcFirstLastPara="1" rIns="153050" wrap="square" tIns="153050">
            <a:noAutofit/>
          </a:bodyPr>
          <a:lstStyle>
            <a:lvl1pPr indent="-228600" lvl="0" marL="457200">
              <a:lnSpc>
                <a:spcPct val="100000"/>
              </a:lnSpc>
              <a:spcBef>
                <a:spcPts val="0"/>
              </a:spcBef>
              <a:spcAft>
                <a:spcPts val="0"/>
              </a:spcAft>
              <a:buSzPts val="3000"/>
              <a:buNone/>
              <a:defRPr/>
            </a:lvl1pPr>
          </a:lstStyle>
          <a:p/>
        </p:txBody>
      </p:sp>
      <p:sp>
        <p:nvSpPr>
          <p:cNvPr id="62" name="Google Shape;62;p10"/>
          <p:cNvSpPr txBox="1"/>
          <p:nvPr>
            <p:ph idx="12" type="sldNum"/>
          </p:nvPr>
        </p:nvSpPr>
        <p:spPr>
          <a:xfrm>
            <a:off x="15250424" y="6632131"/>
            <a:ext cx="987600" cy="559800"/>
          </a:xfrm>
          <a:prstGeom prst="rect">
            <a:avLst/>
          </a:prstGeom>
        </p:spPr>
        <p:txBody>
          <a:bodyPr anchorCtr="0" anchor="ctr" bIns="153050" lIns="153050" spcFirstLastPara="1" rIns="153050" wrap="square" tIns="1530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61060" y="632924"/>
            <a:ext cx="15337200" cy="814500"/>
          </a:xfrm>
          <a:prstGeom prst="rect">
            <a:avLst/>
          </a:prstGeom>
          <a:noFill/>
          <a:ln>
            <a:noFill/>
          </a:ln>
        </p:spPr>
        <p:txBody>
          <a:bodyPr anchorCtr="0" anchor="t" bIns="153050" lIns="153050" spcFirstLastPara="1" rIns="153050" wrap="square" tIns="153050">
            <a:noAutofit/>
          </a:bodyPr>
          <a:lstStyle>
            <a:lvl1pPr lvl="0">
              <a:spcBef>
                <a:spcPts val="0"/>
              </a:spcBef>
              <a:spcAft>
                <a:spcPts val="0"/>
              </a:spcAft>
              <a:buClr>
                <a:schemeClr val="dk1"/>
              </a:buClr>
              <a:buSzPts val="4700"/>
              <a:buNone/>
              <a:defRPr sz="4700">
                <a:solidFill>
                  <a:schemeClr val="dk1"/>
                </a:solidFill>
              </a:defRPr>
            </a:lvl1pPr>
            <a:lvl2pPr lvl="1">
              <a:spcBef>
                <a:spcPts val="0"/>
              </a:spcBef>
              <a:spcAft>
                <a:spcPts val="0"/>
              </a:spcAft>
              <a:buClr>
                <a:schemeClr val="dk1"/>
              </a:buClr>
              <a:buSzPts val="4700"/>
              <a:buNone/>
              <a:defRPr sz="4700">
                <a:solidFill>
                  <a:schemeClr val="dk1"/>
                </a:solidFill>
              </a:defRPr>
            </a:lvl2pPr>
            <a:lvl3pPr lvl="2">
              <a:spcBef>
                <a:spcPts val="0"/>
              </a:spcBef>
              <a:spcAft>
                <a:spcPts val="0"/>
              </a:spcAft>
              <a:buClr>
                <a:schemeClr val="dk1"/>
              </a:buClr>
              <a:buSzPts val="4700"/>
              <a:buNone/>
              <a:defRPr sz="4700">
                <a:solidFill>
                  <a:schemeClr val="dk1"/>
                </a:solidFill>
              </a:defRPr>
            </a:lvl3pPr>
            <a:lvl4pPr lvl="3">
              <a:spcBef>
                <a:spcPts val="0"/>
              </a:spcBef>
              <a:spcAft>
                <a:spcPts val="0"/>
              </a:spcAft>
              <a:buClr>
                <a:schemeClr val="dk1"/>
              </a:buClr>
              <a:buSzPts val="4700"/>
              <a:buNone/>
              <a:defRPr sz="4700">
                <a:solidFill>
                  <a:schemeClr val="dk1"/>
                </a:solidFill>
              </a:defRPr>
            </a:lvl4pPr>
            <a:lvl5pPr lvl="4">
              <a:spcBef>
                <a:spcPts val="0"/>
              </a:spcBef>
              <a:spcAft>
                <a:spcPts val="0"/>
              </a:spcAft>
              <a:buClr>
                <a:schemeClr val="dk1"/>
              </a:buClr>
              <a:buSzPts val="4700"/>
              <a:buNone/>
              <a:defRPr sz="4700">
                <a:solidFill>
                  <a:schemeClr val="dk1"/>
                </a:solidFill>
              </a:defRPr>
            </a:lvl5pPr>
            <a:lvl6pPr lvl="5">
              <a:spcBef>
                <a:spcPts val="0"/>
              </a:spcBef>
              <a:spcAft>
                <a:spcPts val="0"/>
              </a:spcAft>
              <a:buClr>
                <a:schemeClr val="dk1"/>
              </a:buClr>
              <a:buSzPts val="4700"/>
              <a:buNone/>
              <a:defRPr sz="4700">
                <a:solidFill>
                  <a:schemeClr val="dk1"/>
                </a:solidFill>
              </a:defRPr>
            </a:lvl6pPr>
            <a:lvl7pPr lvl="6">
              <a:spcBef>
                <a:spcPts val="0"/>
              </a:spcBef>
              <a:spcAft>
                <a:spcPts val="0"/>
              </a:spcAft>
              <a:buClr>
                <a:schemeClr val="dk1"/>
              </a:buClr>
              <a:buSzPts val="4700"/>
              <a:buNone/>
              <a:defRPr sz="4700">
                <a:solidFill>
                  <a:schemeClr val="dk1"/>
                </a:solidFill>
              </a:defRPr>
            </a:lvl7pPr>
            <a:lvl8pPr lvl="7">
              <a:spcBef>
                <a:spcPts val="0"/>
              </a:spcBef>
              <a:spcAft>
                <a:spcPts val="0"/>
              </a:spcAft>
              <a:buClr>
                <a:schemeClr val="dk1"/>
              </a:buClr>
              <a:buSzPts val="4700"/>
              <a:buNone/>
              <a:defRPr sz="4700">
                <a:solidFill>
                  <a:schemeClr val="dk1"/>
                </a:solidFill>
              </a:defRPr>
            </a:lvl8pPr>
            <a:lvl9pPr lvl="8">
              <a:spcBef>
                <a:spcPts val="0"/>
              </a:spcBef>
              <a:spcAft>
                <a:spcPts val="0"/>
              </a:spcAft>
              <a:buClr>
                <a:schemeClr val="dk1"/>
              </a:buClr>
              <a:buSzPts val="4700"/>
              <a:buNone/>
              <a:defRPr sz="4700">
                <a:solidFill>
                  <a:schemeClr val="dk1"/>
                </a:solidFill>
              </a:defRPr>
            </a:lvl9pPr>
          </a:lstStyle>
          <a:p/>
        </p:txBody>
      </p:sp>
      <p:sp>
        <p:nvSpPr>
          <p:cNvPr id="7" name="Google Shape;7;p1"/>
          <p:cNvSpPr txBox="1"/>
          <p:nvPr>
            <p:ph idx="1" type="body"/>
          </p:nvPr>
        </p:nvSpPr>
        <p:spPr>
          <a:xfrm>
            <a:off x="561060" y="1639076"/>
            <a:ext cx="15337200" cy="4858800"/>
          </a:xfrm>
          <a:prstGeom prst="rect">
            <a:avLst/>
          </a:prstGeom>
          <a:noFill/>
          <a:ln>
            <a:noFill/>
          </a:ln>
        </p:spPr>
        <p:txBody>
          <a:bodyPr anchorCtr="0" anchor="t" bIns="153050" lIns="153050" spcFirstLastPara="1" rIns="153050" wrap="square" tIns="153050">
            <a:noAutofit/>
          </a:bodyPr>
          <a:lstStyle>
            <a:lvl1pPr indent="-419100" lvl="0" marL="457200">
              <a:lnSpc>
                <a:spcPct val="115000"/>
              </a:lnSpc>
              <a:spcBef>
                <a:spcPts val="0"/>
              </a:spcBef>
              <a:spcAft>
                <a:spcPts val="0"/>
              </a:spcAft>
              <a:buClr>
                <a:schemeClr val="dk2"/>
              </a:buClr>
              <a:buSzPts val="3000"/>
              <a:buChar char="●"/>
              <a:defRPr sz="3000">
                <a:solidFill>
                  <a:schemeClr val="dk2"/>
                </a:solidFill>
              </a:defRPr>
            </a:lvl1pPr>
            <a:lvl2pPr indent="-374650" lvl="1" marL="914400">
              <a:lnSpc>
                <a:spcPct val="115000"/>
              </a:lnSpc>
              <a:spcBef>
                <a:spcPts val="2700"/>
              </a:spcBef>
              <a:spcAft>
                <a:spcPts val="0"/>
              </a:spcAft>
              <a:buClr>
                <a:schemeClr val="dk2"/>
              </a:buClr>
              <a:buSzPts val="2300"/>
              <a:buChar char="○"/>
              <a:defRPr sz="2300">
                <a:solidFill>
                  <a:schemeClr val="dk2"/>
                </a:solidFill>
              </a:defRPr>
            </a:lvl2pPr>
            <a:lvl3pPr indent="-374650" lvl="2" marL="1371600">
              <a:lnSpc>
                <a:spcPct val="115000"/>
              </a:lnSpc>
              <a:spcBef>
                <a:spcPts val="2700"/>
              </a:spcBef>
              <a:spcAft>
                <a:spcPts val="0"/>
              </a:spcAft>
              <a:buClr>
                <a:schemeClr val="dk2"/>
              </a:buClr>
              <a:buSzPts val="2300"/>
              <a:buChar char="■"/>
              <a:defRPr sz="2300">
                <a:solidFill>
                  <a:schemeClr val="dk2"/>
                </a:solidFill>
              </a:defRPr>
            </a:lvl3pPr>
            <a:lvl4pPr indent="-374650" lvl="3" marL="1828800">
              <a:lnSpc>
                <a:spcPct val="115000"/>
              </a:lnSpc>
              <a:spcBef>
                <a:spcPts val="2700"/>
              </a:spcBef>
              <a:spcAft>
                <a:spcPts val="0"/>
              </a:spcAft>
              <a:buClr>
                <a:schemeClr val="dk2"/>
              </a:buClr>
              <a:buSzPts val="2300"/>
              <a:buChar char="●"/>
              <a:defRPr sz="2300">
                <a:solidFill>
                  <a:schemeClr val="dk2"/>
                </a:solidFill>
              </a:defRPr>
            </a:lvl4pPr>
            <a:lvl5pPr indent="-374650" lvl="4" marL="2286000">
              <a:lnSpc>
                <a:spcPct val="115000"/>
              </a:lnSpc>
              <a:spcBef>
                <a:spcPts val="2700"/>
              </a:spcBef>
              <a:spcAft>
                <a:spcPts val="0"/>
              </a:spcAft>
              <a:buClr>
                <a:schemeClr val="dk2"/>
              </a:buClr>
              <a:buSzPts val="2300"/>
              <a:buChar char="○"/>
              <a:defRPr sz="2300">
                <a:solidFill>
                  <a:schemeClr val="dk2"/>
                </a:solidFill>
              </a:defRPr>
            </a:lvl5pPr>
            <a:lvl6pPr indent="-374650" lvl="5" marL="2743200">
              <a:lnSpc>
                <a:spcPct val="115000"/>
              </a:lnSpc>
              <a:spcBef>
                <a:spcPts val="2700"/>
              </a:spcBef>
              <a:spcAft>
                <a:spcPts val="0"/>
              </a:spcAft>
              <a:buClr>
                <a:schemeClr val="dk2"/>
              </a:buClr>
              <a:buSzPts val="2300"/>
              <a:buChar char="■"/>
              <a:defRPr sz="2300">
                <a:solidFill>
                  <a:schemeClr val="dk2"/>
                </a:solidFill>
              </a:defRPr>
            </a:lvl6pPr>
            <a:lvl7pPr indent="-374650" lvl="6" marL="3200400">
              <a:lnSpc>
                <a:spcPct val="115000"/>
              </a:lnSpc>
              <a:spcBef>
                <a:spcPts val="2700"/>
              </a:spcBef>
              <a:spcAft>
                <a:spcPts val="0"/>
              </a:spcAft>
              <a:buClr>
                <a:schemeClr val="dk2"/>
              </a:buClr>
              <a:buSzPts val="2300"/>
              <a:buChar char="●"/>
              <a:defRPr sz="2300">
                <a:solidFill>
                  <a:schemeClr val="dk2"/>
                </a:solidFill>
              </a:defRPr>
            </a:lvl7pPr>
            <a:lvl8pPr indent="-374650" lvl="7" marL="3657600">
              <a:lnSpc>
                <a:spcPct val="115000"/>
              </a:lnSpc>
              <a:spcBef>
                <a:spcPts val="2700"/>
              </a:spcBef>
              <a:spcAft>
                <a:spcPts val="0"/>
              </a:spcAft>
              <a:buClr>
                <a:schemeClr val="dk2"/>
              </a:buClr>
              <a:buSzPts val="2300"/>
              <a:buChar char="○"/>
              <a:defRPr sz="2300">
                <a:solidFill>
                  <a:schemeClr val="dk2"/>
                </a:solidFill>
              </a:defRPr>
            </a:lvl8pPr>
            <a:lvl9pPr indent="-374650" lvl="8" marL="4114800">
              <a:lnSpc>
                <a:spcPct val="115000"/>
              </a:lnSpc>
              <a:spcBef>
                <a:spcPts val="2700"/>
              </a:spcBef>
              <a:spcAft>
                <a:spcPts val="2700"/>
              </a:spcAft>
              <a:buClr>
                <a:schemeClr val="dk2"/>
              </a:buClr>
              <a:buSzPts val="2300"/>
              <a:buChar char="■"/>
              <a:defRPr sz="2300">
                <a:solidFill>
                  <a:schemeClr val="dk2"/>
                </a:solidFill>
              </a:defRPr>
            </a:lvl9pPr>
          </a:lstStyle>
          <a:p/>
        </p:txBody>
      </p:sp>
      <p:sp>
        <p:nvSpPr>
          <p:cNvPr id="8" name="Google Shape;8;p1"/>
          <p:cNvSpPr txBox="1"/>
          <p:nvPr>
            <p:ph idx="12" type="sldNum"/>
          </p:nvPr>
        </p:nvSpPr>
        <p:spPr>
          <a:xfrm>
            <a:off x="15250424" y="6632131"/>
            <a:ext cx="987600" cy="559800"/>
          </a:xfrm>
          <a:prstGeom prst="rect">
            <a:avLst/>
          </a:prstGeom>
          <a:noFill/>
          <a:ln>
            <a:noFill/>
          </a:ln>
        </p:spPr>
        <p:txBody>
          <a:bodyPr anchorCtr="0" anchor="ctr" bIns="153050" lIns="153050" spcFirstLastPara="1" rIns="153050" wrap="square" tIns="153050">
            <a:noAutofit/>
          </a:bodyPr>
          <a:lstStyle>
            <a:lvl1pPr lvl="0" algn="r">
              <a:buNone/>
              <a:defRPr sz="1700">
                <a:solidFill>
                  <a:schemeClr val="dk2"/>
                </a:solidFill>
              </a:defRPr>
            </a:lvl1pPr>
            <a:lvl2pPr lvl="1" algn="r">
              <a:buNone/>
              <a:defRPr sz="1700">
                <a:solidFill>
                  <a:schemeClr val="dk2"/>
                </a:solidFill>
              </a:defRPr>
            </a:lvl2pPr>
            <a:lvl3pPr lvl="2" algn="r">
              <a:buNone/>
              <a:defRPr sz="1700">
                <a:solidFill>
                  <a:schemeClr val="dk2"/>
                </a:solidFill>
              </a:defRPr>
            </a:lvl3pPr>
            <a:lvl4pPr lvl="3" algn="r">
              <a:buNone/>
              <a:defRPr sz="1700">
                <a:solidFill>
                  <a:schemeClr val="dk2"/>
                </a:solidFill>
              </a:defRPr>
            </a:lvl4pPr>
            <a:lvl5pPr lvl="4" algn="r">
              <a:buNone/>
              <a:defRPr sz="1700">
                <a:solidFill>
                  <a:schemeClr val="dk2"/>
                </a:solidFill>
              </a:defRPr>
            </a:lvl5pPr>
            <a:lvl6pPr lvl="5" algn="r">
              <a:buNone/>
              <a:defRPr sz="1700">
                <a:solidFill>
                  <a:schemeClr val="dk2"/>
                </a:solidFill>
              </a:defRPr>
            </a:lvl6pPr>
            <a:lvl7pPr lvl="6" algn="r">
              <a:buNone/>
              <a:defRPr sz="1700">
                <a:solidFill>
                  <a:schemeClr val="dk2"/>
                </a:solidFill>
              </a:defRPr>
            </a:lvl7pPr>
            <a:lvl8pPr lvl="7" algn="r">
              <a:buNone/>
              <a:defRPr sz="1700">
                <a:solidFill>
                  <a:schemeClr val="dk2"/>
                </a:solidFill>
              </a:defRPr>
            </a:lvl8pPr>
            <a:lvl9pPr lvl="8" algn="r">
              <a:buNone/>
              <a:defRPr sz="17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 name="Shape 72"/>
        <p:cNvGrpSpPr/>
        <p:nvPr/>
      </p:nvGrpSpPr>
      <p:grpSpPr>
        <a:xfrm>
          <a:off x="0" y="0"/>
          <a:ext cx="0" cy="0"/>
          <a:chOff x="0" y="0"/>
          <a:chExt cx="0" cy="0"/>
        </a:xfrm>
      </p:grpSpPr>
      <p:sp>
        <p:nvSpPr>
          <p:cNvPr id="73" name="Google Shape;73;p13"/>
          <p:cNvSpPr/>
          <p:nvPr/>
        </p:nvSpPr>
        <p:spPr>
          <a:xfrm>
            <a:off x="0" y="245750"/>
            <a:ext cx="16459200" cy="2679300"/>
          </a:xfrm>
          <a:prstGeom prst="rect">
            <a:avLst/>
          </a:prstGeom>
          <a:solidFill>
            <a:srgbClr val="9CD7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 name="Google Shape;74;p13"/>
          <p:cNvPicPr preferRelativeResize="0"/>
          <p:nvPr/>
        </p:nvPicPr>
        <p:blipFill>
          <a:blip r:embed="rId3">
            <a:alphaModFix/>
          </a:blip>
          <a:stretch>
            <a:fillRect/>
          </a:stretch>
        </p:blipFill>
        <p:spPr>
          <a:xfrm>
            <a:off x="0" y="177066"/>
            <a:ext cx="13004800" cy="2877282"/>
          </a:xfrm>
          <a:prstGeom prst="rect">
            <a:avLst/>
          </a:prstGeom>
          <a:noFill/>
          <a:ln>
            <a:noFill/>
          </a:ln>
        </p:spPr>
      </p:pic>
      <p:sp>
        <p:nvSpPr>
          <p:cNvPr id="75" name="Google Shape;75;p13"/>
          <p:cNvSpPr txBox="1"/>
          <p:nvPr/>
        </p:nvSpPr>
        <p:spPr>
          <a:xfrm>
            <a:off x="627030" y="3381973"/>
            <a:ext cx="13887600" cy="11703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rPr b="1" lang="en" sz="4900"/>
              <a:t>CTLE (</a:t>
            </a:r>
            <a:r>
              <a:rPr b="1" lang="en" sz="4900"/>
              <a:t>Online and On-ground Teaching)</a:t>
            </a:r>
            <a:endParaRPr b="1" sz="4900"/>
          </a:p>
        </p:txBody>
      </p:sp>
      <p:sp>
        <p:nvSpPr>
          <p:cNvPr id="76" name="Google Shape;76;p13"/>
          <p:cNvSpPr txBox="1"/>
          <p:nvPr/>
        </p:nvSpPr>
        <p:spPr>
          <a:xfrm>
            <a:off x="627030" y="4073493"/>
            <a:ext cx="13584900" cy="8658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rPr b="1" lang="en" sz="4500"/>
              <a:t>Module 3 </a:t>
            </a:r>
            <a:r>
              <a:rPr lang="en" sz="4500"/>
              <a:t>Practice</a:t>
            </a:r>
            <a:endParaRPr sz="4500"/>
          </a:p>
        </p:txBody>
      </p:sp>
      <p:sp>
        <p:nvSpPr>
          <p:cNvPr id="77" name="Google Shape;77;p13"/>
          <p:cNvSpPr txBox="1"/>
          <p:nvPr/>
        </p:nvSpPr>
        <p:spPr>
          <a:xfrm>
            <a:off x="627030" y="5119307"/>
            <a:ext cx="14058300" cy="1289100"/>
          </a:xfrm>
          <a:prstGeom prst="rect">
            <a:avLst/>
          </a:prstGeom>
          <a:noFill/>
          <a:ln>
            <a:noFill/>
          </a:ln>
        </p:spPr>
        <p:txBody>
          <a:bodyPr anchorCtr="0" anchor="t" bIns="153050" lIns="153050" spcFirstLastPara="1" rIns="153050" wrap="square" tIns="153050">
            <a:noAutofit/>
          </a:bodyPr>
          <a:lstStyle/>
          <a:p>
            <a:pPr indent="0" lvl="0" marL="0" rtl="0" algn="l">
              <a:spcBef>
                <a:spcPts val="0"/>
              </a:spcBef>
              <a:spcAft>
                <a:spcPts val="0"/>
              </a:spcAft>
              <a:buNone/>
            </a:pPr>
            <a:r>
              <a:t/>
            </a:r>
            <a:endParaRPr sz="6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40" name="Shape 140"/>
        <p:cNvGrpSpPr/>
        <p:nvPr/>
      </p:nvGrpSpPr>
      <p:grpSpPr>
        <a:xfrm>
          <a:off x="0" y="0"/>
          <a:ext cx="0" cy="0"/>
          <a:chOff x="0" y="0"/>
          <a:chExt cx="0" cy="0"/>
        </a:xfrm>
      </p:grpSpPr>
      <p:sp>
        <p:nvSpPr>
          <p:cNvPr id="141" name="Google Shape;141;p22"/>
          <p:cNvSpPr txBox="1"/>
          <p:nvPr/>
        </p:nvSpPr>
        <p:spPr>
          <a:xfrm>
            <a:off x="330025" y="256675"/>
            <a:ext cx="15327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Implementation </a:t>
            </a:r>
            <a:r>
              <a:rPr lang="en" sz="4400">
                <a:solidFill>
                  <a:schemeClr val="dk1"/>
                </a:solidFill>
              </a:rPr>
              <a:t>for online vs. on-ground learning</a:t>
            </a:r>
            <a:endParaRPr/>
          </a:p>
        </p:txBody>
      </p:sp>
      <p:sp>
        <p:nvSpPr>
          <p:cNvPr id="142" name="Google Shape;142;p22"/>
          <p:cNvSpPr txBox="1"/>
          <p:nvPr/>
        </p:nvSpPr>
        <p:spPr>
          <a:xfrm>
            <a:off x="1070575" y="1299475"/>
            <a:ext cx="13638000" cy="2775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Adapt to Your Modality</a:t>
            </a:r>
            <a:r>
              <a:rPr lang="en" sz="2800">
                <a:solidFill>
                  <a:schemeClr val="dk1"/>
                </a:solidFill>
                <a:latin typeface="Calibri"/>
                <a:ea typeface="Calibri"/>
                <a:cs typeface="Calibri"/>
                <a:sym typeface="Calibri"/>
              </a:rPr>
              <a:t> (Which parts of this you assign prior/during/after class? Which technologies will help students work on this collaboratively, if needed. For example, using D2L Groups to create group discussion boards to </a:t>
            </a:r>
            <a:r>
              <a:rPr lang="en" sz="2800">
                <a:solidFill>
                  <a:schemeClr val="dk1"/>
                </a:solidFill>
                <a:latin typeface="Calibri"/>
                <a:ea typeface="Calibri"/>
                <a:cs typeface="Calibri"/>
                <a:sym typeface="Calibri"/>
              </a:rPr>
              <a:t>discuss</a:t>
            </a:r>
            <a:r>
              <a:rPr lang="en" sz="2800">
                <a:solidFill>
                  <a:schemeClr val="dk1"/>
                </a:solidFill>
                <a:latin typeface="Calibri"/>
                <a:ea typeface="Calibri"/>
                <a:cs typeface="Calibri"/>
                <a:sym typeface="Calibri"/>
              </a:rPr>
              <a:t> the </a:t>
            </a:r>
            <a:r>
              <a:rPr lang="en" sz="2800">
                <a:solidFill>
                  <a:schemeClr val="dk1"/>
                </a:solidFill>
                <a:latin typeface="Calibri"/>
                <a:ea typeface="Calibri"/>
                <a:cs typeface="Calibri"/>
                <a:sym typeface="Calibri"/>
              </a:rPr>
              <a:t>material; creating a separate Google doc of the narrative for each group to annotate; Zoom breakout rooms for discussions)</a:t>
            </a:r>
            <a:endParaRPr sz="28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Char char="●"/>
            </a:pPr>
            <a:r>
              <a:t/>
            </a:r>
            <a:endParaRPr sz="20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46" name="Shape 146"/>
        <p:cNvGrpSpPr/>
        <p:nvPr/>
      </p:nvGrpSpPr>
      <p:grpSpPr>
        <a:xfrm>
          <a:off x="0" y="0"/>
          <a:ext cx="0" cy="0"/>
          <a:chOff x="0" y="0"/>
          <a:chExt cx="0" cy="0"/>
        </a:xfrm>
      </p:grpSpPr>
      <p:sp>
        <p:nvSpPr>
          <p:cNvPr id="147" name="Google Shape;147;p23"/>
          <p:cNvSpPr txBox="1"/>
          <p:nvPr/>
        </p:nvSpPr>
        <p:spPr>
          <a:xfrm>
            <a:off x="330025" y="256675"/>
            <a:ext cx="153276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References</a:t>
            </a:r>
            <a:endParaRPr/>
          </a:p>
        </p:txBody>
      </p:sp>
      <p:sp>
        <p:nvSpPr>
          <p:cNvPr id="148" name="Google Shape;148;p23"/>
          <p:cNvSpPr txBox="1"/>
          <p:nvPr/>
        </p:nvSpPr>
        <p:spPr>
          <a:xfrm>
            <a:off x="752825" y="1485050"/>
            <a:ext cx="11828700" cy="946500"/>
          </a:xfrm>
          <a:prstGeom prst="rect">
            <a:avLst/>
          </a:prstGeom>
          <a:noFill/>
          <a:ln>
            <a:noFill/>
          </a:ln>
        </p:spPr>
        <p:txBody>
          <a:bodyPr anchorCtr="0" anchor="t" bIns="91425" lIns="91425" spcFirstLastPara="1" rIns="91425" wrap="square" tIns="91425">
            <a:spAutoFit/>
          </a:bodyPr>
          <a:lstStyle/>
          <a:p>
            <a:pPr indent="-400050" lvl="0" marL="457200" rtl="0" algn="l">
              <a:lnSpc>
                <a:spcPct val="115000"/>
              </a:lnSpc>
              <a:spcBef>
                <a:spcPts val="1200"/>
              </a:spcBef>
              <a:spcAft>
                <a:spcPts val="1200"/>
              </a:spcAft>
              <a:buClr>
                <a:schemeClr val="dk1"/>
              </a:buClr>
              <a:buSzPts val="1100"/>
              <a:buFont typeface="Arial"/>
              <a:buNone/>
            </a:pPr>
            <a:r>
              <a:rPr lang="en" sz="1500">
                <a:solidFill>
                  <a:srgbClr val="2C2E35"/>
                </a:solidFill>
              </a:rPr>
              <a:t>Bixler</a:t>
            </a:r>
            <a:r>
              <a:rPr lang="en" sz="1500">
                <a:solidFill>
                  <a:schemeClr val="dk1"/>
                </a:solidFill>
              </a:rPr>
              <a:t>, A., Eslinger, M., Kleinschmit, A., Gaudier-Diaz, M., Sankar, U., Marsteller, P., Goller, C., and Robertson, S. (2021). Three steps to adapt case studies for synchronous and asynchronous online learning. </a:t>
            </a:r>
            <a:r>
              <a:rPr i="1" lang="en" sz="1500">
                <a:solidFill>
                  <a:schemeClr val="dk1"/>
                </a:solidFill>
              </a:rPr>
              <a:t>Journal of Microbiology &amp; Biology Education, 22</a:t>
            </a:r>
            <a:r>
              <a:rPr lang="en" sz="1500">
                <a:solidFill>
                  <a:schemeClr val="dk1"/>
                </a:solidFill>
              </a:rPr>
              <a:t>(1). https://doi.org/10.1128/jmbe.v22i1.2337</a:t>
            </a:r>
            <a:endParaRPr sz="15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81" name="Shape 81"/>
        <p:cNvGrpSpPr/>
        <p:nvPr/>
      </p:nvGrpSpPr>
      <p:grpSpPr>
        <a:xfrm>
          <a:off x="0" y="0"/>
          <a:ext cx="0" cy="0"/>
          <a:chOff x="0" y="0"/>
          <a:chExt cx="0" cy="0"/>
        </a:xfrm>
      </p:grpSpPr>
      <p:pic>
        <p:nvPicPr>
          <p:cNvPr id="82" name="Google Shape;82;p14"/>
          <p:cNvPicPr preferRelativeResize="0"/>
          <p:nvPr/>
        </p:nvPicPr>
        <p:blipFill>
          <a:blip r:embed="rId3">
            <a:alphaModFix/>
          </a:blip>
          <a:stretch>
            <a:fillRect/>
          </a:stretch>
        </p:blipFill>
        <p:spPr>
          <a:xfrm>
            <a:off x="1116763" y="2219651"/>
            <a:ext cx="5930626" cy="3928751"/>
          </a:xfrm>
          <a:prstGeom prst="rect">
            <a:avLst/>
          </a:prstGeom>
          <a:noFill/>
          <a:ln>
            <a:noFill/>
          </a:ln>
        </p:spPr>
      </p:pic>
      <p:pic>
        <p:nvPicPr>
          <p:cNvPr id="83" name="Google Shape;83;p14"/>
          <p:cNvPicPr preferRelativeResize="0"/>
          <p:nvPr/>
        </p:nvPicPr>
        <p:blipFill>
          <a:blip r:embed="rId4">
            <a:alphaModFix/>
          </a:blip>
          <a:stretch>
            <a:fillRect/>
          </a:stretch>
        </p:blipFill>
        <p:spPr>
          <a:xfrm>
            <a:off x="9219150" y="2617613"/>
            <a:ext cx="6456325" cy="3530800"/>
          </a:xfrm>
          <a:prstGeom prst="rect">
            <a:avLst/>
          </a:prstGeom>
          <a:noFill/>
          <a:ln>
            <a:noFill/>
          </a:ln>
        </p:spPr>
      </p:pic>
      <p:sp>
        <p:nvSpPr>
          <p:cNvPr id="84" name="Google Shape;84;p14"/>
          <p:cNvSpPr txBox="1"/>
          <p:nvPr/>
        </p:nvSpPr>
        <p:spPr>
          <a:xfrm>
            <a:off x="2441213" y="778400"/>
            <a:ext cx="3281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u="sng"/>
              <a:t>Create a Case Study</a:t>
            </a:r>
            <a:endParaRPr b="1" sz="2400" u="sng"/>
          </a:p>
        </p:txBody>
      </p:sp>
      <p:sp>
        <p:nvSpPr>
          <p:cNvPr id="85" name="Google Shape;85;p14"/>
          <p:cNvSpPr txBox="1"/>
          <p:nvPr/>
        </p:nvSpPr>
        <p:spPr>
          <a:xfrm>
            <a:off x="9219138" y="685425"/>
            <a:ext cx="66861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u="sng"/>
              <a:t>Think about the ways to implement it in an online &amp; on-ground learning environment</a:t>
            </a:r>
            <a:endParaRPr b="1" sz="2400" u="sng"/>
          </a:p>
        </p:txBody>
      </p:sp>
      <p:sp>
        <p:nvSpPr>
          <p:cNvPr id="86" name="Google Shape;86;p14"/>
          <p:cNvSpPr txBox="1"/>
          <p:nvPr/>
        </p:nvSpPr>
        <p:spPr>
          <a:xfrm>
            <a:off x="9219150" y="6331750"/>
            <a:ext cx="64563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t>Example: </a:t>
            </a:r>
            <a:r>
              <a:rPr lang="en" sz="1500"/>
              <a:t>Three-step implementation framework (</a:t>
            </a:r>
            <a:r>
              <a:rPr lang="en" sz="1500">
                <a:solidFill>
                  <a:schemeClr val="dk1"/>
                </a:solidFill>
              </a:rPr>
              <a:t>Bixler et al., 2021)</a:t>
            </a:r>
            <a:endParaRPr sz="1500"/>
          </a:p>
        </p:txBody>
      </p:sp>
      <p:sp>
        <p:nvSpPr>
          <p:cNvPr id="87" name="Google Shape;87;p14"/>
          <p:cNvSpPr txBox="1"/>
          <p:nvPr/>
        </p:nvSpPr>
        <p:spPr>
          <a:xfrm>
            <a:off x="853925" y="6331750"/>
            <a:ext cx="64563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t>Key Elements</a:t>
            </a:r>
            <a:endParaRPr sz="1500"/>
          </a:p>
        </p:txBody>
      </p:sp>
      <p:sp>
        <p:nvSpPr>
          <p:cNvPr id="88" name="Google Shape;88;p14"/>
          <p:cNvSpPr/>
          <p:nvPr/>
        </p:nvSpPr>
        <p:spPr>
          <a:xfrm>
            <a:off x="7255975" y="604575"/>
            <a:ext cx="1136700" cy="1085100"/>
          </a:xfrm>
          <a:prstGeom prst="mathPlus">
            <a:avLst>
              <a:gd fmla="val 23520" name="adj1"/>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92" name="Shape 92"/>
        <p:cNvGrpSpPr/>
        <p:nvPr/>
      </p:nvGrpSpPr>
      <p:grpSpPr>
        <a:xfrm>
          <a:off x="0" y="0"/>
          <a:ext cx="0" cy="0"/>
          <a:chOff x="0" y="0"/>
          <a:chExt cx="0" cy="0"/>
        </a:xfrm>
      </p:grpSpPr>
      <p:sp>
        <p:nvSpPr>
          <p:cNvPr id="93" name="Google Shape;93;p15"/>
          <p:cNvSpPr txBox="1"/>
          <p:nvPr/>
        </p:nvSpPr>
        <p:spPr>
          <a:xfrm>
            <a:off x="293350" y="201675"/>
            <a:ext cx="104325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Issue or problem that arises in the field</a:t>
            </a:r>
            <a:endParaRPr/>
          </a:p>
        </p:txBody>
      </p:sp>
      <p:sp>
        <p:nvSpPr>
          <p:cNvPr id="94" name="Google Shape;94;p15"/>
          <p:cNvSpPr txBox="1"/>
          <p:nvPr/>
        </p:nvSpPr>
        <p:spPr>
          <a:xfrm>
            <a:off x="1361275" y="1433475"/>
            <a:ext cx="122619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t>Sample: A disrespectful patient in a group therapy setting. How to orient new therapists to running group therapy sessions.  </a:t>
            </a:r>
            <a:endParaRPr sz="2000"/>
          </a:p>
        </p:txBody>
      </p:sp>
      <p:sp>
        <p:nvSpPr>
          <p:cNvPr id="95" name="Google Shape;95;p15"/>
          <p:cNvSpPr txBox="1"/>
          <p:nvPr/>
        </p:nvSpPr>
        <p:spPr>
          <a:xfrm>
            <a:off x="1361275" y="2472750"/>
            <a:ext cx="97893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t>Your examples</a:t>
            </a:r>
            <a:r>
              <a:rPr lang="en" sz="2000"/>
              <a:t>: </a:t>
            </a:r>
            <a:endParaRPr sz="2000"/>
          </a:p>
          <a:p>
            <a:pPr indent="-330200" lvl="0" marL="457200" rtl="0" algn="l">
              <a:spcBef>
                <a:spcPts val="0"/>
              </a:spcBef>
              <a:spcAft>
                <a:spcPts val="0"/>
              </a:spcAft>
              <a:buSzPts val="1600"/>
              <a:buChar char="●"/>
            </a:pPr>
            <a:r>
              <a:rPr lang="en" sz="2000"/>
              <a:t> </a:t>
            </a:r>
            <a:endParaRPr sz="2000"/>
          </a:p>
          <a:p>
            <a:pPr indent="-330200" lvl="0" marL="457200" rtl="0" algn="l">
              <a:spcBef>
                <a:spcPts val="0"/>
              </a:spcBef>
              <a:spcAft>
                <a:spcPts val="0"/>
              </a:spcAft>
              <a:buSzPts val="1600"/>
              <a:buChar char="●"/>
            </a:pPr>
            <a:r>
              <a:rPr lang="en" sz="2000"/>
              <a:t> </a:t>
            </a:r>
            <a:endParaRPr sz="2000"/>
          </a:p>
          <a:p>
            <a:pPr indent="-330200" lvl="0" marL="457200" rtl="0" algn="l">
              <a:spcBef>
                <a:spcPts val="0"/>
              </a:spcBef>
              <a:spcAft>
                <a:spcPts val="0"/>
              </a:spcAft>
              <a:buSzPts val="1600"/>
              <a:buChar char="●"/>
            </a:pPr>
            <a:r>
              <a:rPr lang="en" sz="2000"/>
              <a:t>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99" name="Shape 99"/>
        <p:cNvGrpSpPr/>
        <p:nvPr/>
      </p:nvGrpSpPr>
      <p:grpSpPr>
        <a:xfrm>
          <a:off x="0" y="0"/>
          <a:ext cx="0" cy="0"/>
          <a:chOff x="0" y="0"/>
          <a:chExt cx="0" cy="0"/>
        </a:xfrm>
      </p:grpSpPr>
      <p:sp>
        <p:nvSpPr>
          <p:cNvPr id="100" name="Google Shape;100;p16"/>
          <p:cNvSpPr txBox="1"/>
          <p:nvPr/>
        </p:nvSpPr>
        <p:spPr>
          <a:xfrm>
            <a:off x="311675" y="238350"/>
            <a:ext cx="99009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Characters and context</a:t>
            </a:r>
            <a:endParaRPr/>
          </a:p>
        </p:txBody>
      </p:sp>
      <p:sp>
        <p:nvSpPr>
          <p:cNvPr id="101" name="Google Shape;101;p16"/>
          <p:cNvSpPr txBox="1"/>
          <p:nvPr/>
        </p:nvSpPr>
        <p:spPr>
          <a:xfrm>
            <a:off x="1361275" y="1433475"/>
            <a:ext cx="125403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u="sng"/>
              <a:t>Sample </a:t>
            </a:r>
            <a:endParaRPr b="1" sz="2800"/>
          </a:p>
          <a:p>
            <a:pPr indent="0" lvl="0" marL="0" rtl="0" algn="l">
              <a:spcBef>
                <a:spcPts val="0"/>
              </a:spcBef>
              <a:spcAft>
                <a:spcPts val="0"/>
              </a:spcAft>
              <a:buNone/>
            </a:pPr>
            <a:r>
              <a:rPr b="1" lang="en" sz="2000"/>
              <a:t>Context </a:t>
            </a:r>
            <a:r>
              <a:rPr lang="en" sz="2000"/>
              <a:t>- You run a clinic which offers group therapy sessions for substance use disorder, which meet 3x/week for three hours </a:t>
            </a:r>
            <a:endParaRPr sz="2000"/>
          </a:p>
          <a:p>
            <a:pPr indent="0" lvl="0" marL="0" rtl="0" algn="l">
              <a:spcBef>
                <a:spcPts val="0"/>
              </a:spcBef>
              <a:spcAft>
                <a:spcPts val="0"/>
              </a:spcAft>
              <a:buNone/>
            </a:pPr>
            <a:r>
              <a:t/>
            </a:r>
            <a:endParaRPr b="1" sz="2000"/>
          </a:p>
          <a:p>
            <a:pPr indent="0" lvl="0" marL="0" rtl="0" algn="l">
              <a:spcBef>
                <a:spcPts val="0"/>
              </a:spcBef>
              <a:spcAft>
                <a:spcPts val="0"/>
              </a:spcAft>
              <a:buNone/>
            </a:pPr>
            <a:r>
              <a:rPr b="1" lang="en" sz="2000"/>
              <a:t>Characters</a:t>
            </a:r>
            <a:r>
              <a:rPr lang="en" sz="2000"/>
              <a:t> - </a:t>
            </a:r>
            <a:r>
              <a:rPr b="1" lang="en" sz="2000"/>
              <a:t>Jim</a:t>
            </a:r>
            <a:r>
              <a:rPr lang="en" sz="2000"/>
              <a:t>, a patient who is new to the group, has been ordered by his employer to attend sessions. </a:t>
            </a:r>
            <a:r>
              <a:rPr b="1" lang="en" sz="2000"/>
              <a:t>Caroleena</a:t>
            </a:r>
            <a:r>
              <a:rPr lang="en" sz="2000"/>
              <a:t>, a therapist who supervises the group and intern. </a:t>
            </a:r>
            <a:r>
              <a:rPr b="1" lang="en" sz="2000"/>
              <a:t>Jackie</a:t>
            </a:r>
            <a:r>
              <a:rPr lang="en" sz="2000"/>
              <a:t>, an intern who has finished her coursework and is graduating at the end of this internship. </a:t>
            </a:r>
            <a:r>
              <a:rPr b="1" lang="en" sz="2000"/>
              <a:t>Nancy, Sidney, Robert, Colin, and John</a:t>
            </a:r>
            <a:r>
              <a:rPr lang="en" sz="2000"/>
              <a:t> are the other group members.</a:t>
            </a:r>
            <a:endParaRPr sz="2000"/>
          </a:p>
        </p:txBody>
      </p:sp>
      <p:sp>
        <p:nvSpPr>
          <p:cNvPr id="102" name="Google Shape;102;p16"/>
          <p:cNvSpPr txBox="1"/>
          <p:nvPr/>
        </p:nvSpPr>
        <p:spPr>
          <a:xfrm>
            <a:off x="1361275" y="4287800"/>
            <a:ext cx="125403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800" u="sng"/>
              <a:t>Your Example</a:t>
            </a:r>
            <a:r>
              <a:rPr b="1" lang="en" sz="2800" u="sng"/>
              <a:t> </a:t>
            </a:r>
            <a:endParaRPr b="1" sz="2800" u="sng"/>
          </a:p>
          <a:p>
            <a:pPr indent="0" lvl="0" marL="0" rtl="0" algn="l">
              <a:spcBef>
                <a:spcPts val="0"/>
              </a:spcBef>
              <a:spcAft>
                <a:spcPts val="0"/>
              </a:spcAft>
              <a:buNone/>
            </a:pPr>
            <a:r>
              <a:rPr lang="en" sz="2000"/>
              <a:t>Context [This is a scenario or challenge that arises. Or this could be an ethical dilemma that could be faced in the field.] - </a:t>
            </a:r>
            <a:endParaRPr sz="2000"/>
          </a:p>
          <a:p>
            <a:pPr indent="0" lvl="0" marL="0" rtl="0" algn="l">
              <a:spcBef>
                <a:spcPts val="0"/>
              </a:spcBef>
              <a:spcAft>
                <a:spcPts val="0"/>
              </a:spcAft>
              <a:buNone/>
            </a:pPr>
            <a:r>
              <a:rPr lang="en" sz="2000"/>
              <a:t>Characters [Relevant people who will play a role in the case] - </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06" name="Shape 106"/>
        <p:cNvGrpSpPr/>
        <p:nvPr/>
      </p:nvGrpSpPr>
      <p:grpSpPr>
        <a:xfrm>
          <a:off x="0" y="0"/>
          <a:ext cx="0" cy="0"/>
          <a:chOff x="0" y="0"/>
          <a:chExt cx="0" cy="0"/>
        </a:xfrm>
      </p:grpSpPr>
      <p:sp>
        <p:nvSpPr>
          <p:cNvPr id="107" name="Google Shape;107;p17"/>
          <p:cNvSpPr txBox="1"/>
          <p:nvPr/>
        </p:nvSpPr>
        <p:spPr>
          <a:xfrm>
            <a:off x="238350" y="256700"/>
            <a:ext cx="148692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Field or content relevant information</a:t>
            </a:r>
            <a:endParaRPr/>
          </a:p>
        </p:txBody>
      </p:sp>
      <p:sp>
        <p:nvSpPr>
          <p:cNvPr id="108" name="Google Shape;108;p17"/>
          <p:cNvSpPr txBox="1"/>
          <p:nvPr/>
        </p:nvSpPr>
        <p:spPr>
          <a:xfrm>
            <a:off x="1518250" y="1381925"/>
            <a:ext cx="12177000" cy="2898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Sample</a:t>
            </a:r>
            <a:endParaRPr b="1" sz="2800" u="sng">
              <a:solidFill>
                <a:schemeClr val="dk1"/>
              </a:solidFill>
              <a:latin typeface="Calibri"/>
              <a:ea typeface="Calibri"/>
              <a:cs typeface="Calibri"/>
              <a:sym typeface="Calibri"/>
            </a:endParaRPr>
          </a:p>
          <a:p>
            <a:pPr indent="-304800" lvl="0" marL="457200" rtl="0" algn="l">
              <a:lnSpc>
                <a:spcPct val="90000"/>
              </a:lnSpc>
              <a:spcBef>
                <a:spcPts val="1000"/>
              </a:spcBef>
              <a:spcAft>
                <a:spcPts val="0"/>
              </a:spcAft>
              <a:buClr>
                <a:schemeClr val="dk1"/>
              </a:buClr>
              <a:buSzPts val="1200"/>
              <a:buFont typeface="Calibri"/>
              <a:buChar char="●"/>
            </a:pPr>
            <a:r>
              <a:rPr b="1" lang="en" sz="2000">
                <a:solidFill>
                  <a:schemeClr val="dk1"/>
                </a:solidFill>
                <a:latin typeface="Calibri"/>
                <a:ea typeface="Calibri"/>
                <a:cs typeface="Calibri"/>
                <a:sym typeface="Calibri"/>
              </a:rPr>
              <a:t>Key terms</a:t>
            </a:r>
            <a:r>
              <a:rPr lang="en" sz="2000">
                <a:solidFill>
                  <a:schemeClr val="dk1"/>
                </a:solidFill>
                <a:latin typeface="Calibri"/>
                <a:ea typeface="Calibri"/>
                <a:cs typeface="Calibri"/>
                <a:sym typeface="Calibri"/>
              </a:rPr>
              <a:t> - </a:t>
            </a:r>
            <a:r>
              <a:rPr b="1" lang="en" sz="2000">
                <a:solidFill>
                  <a:schemeClr val="dk1"/>
                </a:solidFill>
                <a:latin typeface="Calibri"/>
                <a:ea typeface="Calibri"/>
                <a:cs typeface="Calibri"/>
                <a:sym typeface="Calibri"/>
              </a:rPr>
              <a:t>Intensive Outpatient Program (IOP)</a:t>
            </a:r>
            <a:r>
              <a:rPr lang="en" sz="2000">
                <a:solidFill>
                  <a:schemeClr val="dk1"/>
                </a:solidFill>
                <a:latin typeface="Calibri"/>
                <a:ea typeface="Calibri"/>
                <a:cs typeface="Calibri"/>
                <a:sym typeface="Calibri"/>
              </a:rPr>
              <a:t> is a modality of therapy where patients attend at least three days a week for at least three hours a day. </a:t>
            </a:r>
            <a:r>
              <a:rPr b="1" lang="en" sz="2000">
                <a:solidFill>
                  <a:schemeClr val="dk1"/>
                </a:solidFill>
                <a:latin typeface="Calibri"/>
                <a:ea typeface="Calibri"/>
                <a:cs typeface="Calibri"/>
                <a:sym typeface="Calibri"/>
              </a:rPr>
              <a:t>Transference </a:t>
            </a:r>
            <a:r>
              <a:rPr lang="en" sz="2000">
                <a:solidFill>
                  <a:schemeClr val="dk1"/>
                </a:solidFill>
                <a:latin typeface="Calibri"/>
                <a:ea typeface="Calibri"/>
                <a:cs typeface="Calibri"/>
                <a:sym typeface="Calibri"/>
              </a:rPr>
              <a:t>- When the therapist/authority figure activates memories and emotions related to a significant person in one’s life, such that they react toward the therapist/authority figure as they would toward that significant person.</a:t>
            </a:r>
            <a:endParaRPr sz="2000">
              <a:solidFill>
                <a:schemeClr val="dk1"/>
              </a:solidFill>
              <a:latin typeface="Calibri"/>
              <a:ea typeface="Calibri"/>
              <a:cs typeface="Calibri"/>
              <a:sym typeface="Calibri"/>
            </a:endParaRPr>
          </a:p>
          <a:p>
            <a:pPr indent="-304800" lvl="0" marL="457200" rtl="0" algn="l">
              <a:lnSpc>
                <a:spcPct val="90000"/>
              </a:lnSpc>
              <a:spcBef>
                <a:spcPts val="0"/>
              </a:spcBef>
              <a:spcAft>
                <a:spcPts val="0"/>
              </a:spcAft>
              <a:buClr>
                <a:schemeClr val="dk1"/>
              </a:buClr>
              <a:buSzPts val="1200"/>
              <a:buFont typeface="Calibri"/>
              <a:buChar char="●"/>
            </a:pPr>
            <a:r>
              <a:rPr b="1" lang="en" sz="2000">
                <a:solidFill>
                  <a:schemeClr val="dk1"/>
                </a:solidFill>
                <a:latin typeface="Calibri"/>
                <a:ea typeface="Calibri"/>
                <a:cs typeface="Calibri"/>
                <a:sym typeface="Calibri"/>
              </a:rPr>
              <a:t>Key concepts</a:t>
            </a:r>
            <a:r>
              <a:rPr lang="en" sz="2000">
                <a:solidFill>
                  <a:schemeClr val="dk1"/>
                </a:solidFill>
                <a:latin typeface="Calibri"/>
                <a:ea typeface="Calibri"/>
                <a:cs typeface="Calibri"/>
                <a:sym typeface="Calibri"/>
              </a:rPr>
              <a:t> - It is common for group </a:t>
            </a:r>
            <a:r>
              <a:rPr lang="en" sz="2000">
                <a:solidFill>
                  <a:schemeClr val="dk1"/>
                </a:solidFill>
                <a:latin typeface="Calibri"/>
                <a:ea typeface="Calibri"/>
                <a:cs typeface="Calibri"/>
                <a:sym typeface="Calibri"/>
              </a:rPr>
              <a:t>members</a:t>
            </a:r>
            <a:r>
              <a:rPr lang="en" sz="2000">
                <a:solidFill>
                  <a:schemeClr val="dk1"/>
                </a:solidFill>
                <a:latin typeface="Calibri"/>
                <a:ea typeface="Calibri"/>
                <a:cs typeface="Calibri"/>
                <a:sym typeface="Calibri"/>
              </a:rPr>
              <a:t> to be randomly screened for drug or alcohol use prior to group. Clinical staff can also spot test if they suspect drug or alcohol use (by smelling it or seeing patients “nod-off”). Professional Ethics standards (normally this would include a link).</a:t>
            </a:r>
            <a:endParaRPr sz="2000">
              <a:solidFill>
                <a:schemeClr val="dk1"/>
              </a:solidFill>
              <a:latin typeface="Calibri"/>
              <a:ea typeface="Calibri"/>
              <a:cs typeface="Calibri"/>
              <a:sym typeface="Calibri"/>
            </a:endParaRPr>
          </a:p>
        </p:txBody>
      </p:sp>
      <p:sp>
        <p:nvSpPr>
          <p:cNvPr id="109" name="Google Shape;109;p17"/>
          <p:cNvSpPr txBox="1"/>
          <p:nvPr/>
        </p:nvSpPr>
        <p:spPr>
          <a:xfrm>
            <a:off x="1466700" y="4750750"/>
            <a:ext cx="10065300" cy="1359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Your Ex</a:t>
            </a:r>
            <a:r>
              <a:rPr b="1" lang="en" sz="2800" u="sng">
                <a:solidFill>
                  <a:schemeClr val="dk1"/>
                </a:solidFill>
                <a:latin typeface="Calibri"/>
                <a:ea typeface="Calibri"/>
                <a:cs typeface="Calibri"/>
                <a:sym typeface="Calibri"/>
              </a:rPr>
              <a:t>ample</a:t>
            </a:r>
            <a:endParaRPr b="1" sz="2800" u="sng">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Char char="●"/>
            </a:pPr>
            <a:r>
              <a:rPr b="1" lang="en" sz="2000">
                <a:solidFill>
                  <a:schemeClr val="dk1"/>
                </a:solidFill>
                <a:latin typeface="Calibri"/>
                <a:ea typeface="Calibri"/>
                <a:cs typeface="Calibri"/>
                <a:sym typeface="Calibri"/>
              </a:rPr>
              <a:t>Key terms</a:t>
            </a:r>
            <a:r>
              <a:rPr lang="en" sz="2000">
                <a:solidFill>
                  <a:schemeClr val="dk1"/>
                </a:solidFill>
                <a:latin typeface="Calibri"/>
                <a:ea typeface="Calibri"/>
                <a:cs typeface="Calibri"/>
                <a:sym typeface="Calibri"/>
              </a:rPr>
              <a:t> - </a:t>
            </a:r>
            <a:endParaRPr sz="2000">
              <a:solidFill>
                <a:schemeClr val="dk1"/>
              </a:solidFill>
              <a:latin typeface="Calibri"/>
              <a:ea typeface="Calibri"/>
              <a:cs typeface="Calibri"/>
              <a:sym typeface="Calibri"/>
            </a:endParaRPr>
          </a:p>
          <a:p>
            <a:pPr indent="-355600" lvl="0" marL="457200" rtl="0" algn="l">
              <a:lnSpc>
                <a:spcPct val="90000"/>
              </a:lnSpc>
              <a:spcBef>
                <a:spcPts val="0"/>
              </a:spcBef>
              <a:spcAft>
                <a:spcPts val="0"/>
              </a:spcAft>
              <a:buClr>
                <a:schemeClr val="dk1"/>
              </a:buClr>
              <a:buSzPts val="2000"/>
              <a:buFont typeface="Calibri"/>
              <a:buChar char="●"/>
            </a:pPr>
            <a:r>
              <a:rPr b="1" lang="en" sz="2000">
                <a:solidFill>
                  <a:schemeClr val="dk1"/>
                </a:solidFill>
                <a:latin typeface="Calibri"/>
                <a:ea typeface="Calibri"/>
                <a:cs typeface="Calibri"/>
                <a:sym typeface="Calibri"/>
              </a:rPr>
              <a:t>Key concepts</a:t>
            </a:r>
            <a:r>
              <a:rPr lang="en"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13" name="Shape 113"/>
        <p:cNvGrpSpPr/>
        <p:nvPr/>
      </p:nvGrpSpPr>
      <p:grpSpPr>
        <a:xfrm>
          <a:off x="0" y="0"/>
          <a:ext cx="0" cy="0"/>
          <a:chOff x="0" y="0"/>
          <a:chExt cx="0" cy="0"/>
        </a:xfrm>
      </p:grpSpPr>
      <p:sp>
        <p:nvSpPr>
          <p:cNvPr id="114" name="Google Shape;114;p18"/>
          <p:cNvSpPr txBox="1"/>
          <p:nvPr/>
        </p:nvSpPr>
        <p:spPr>
          <a:xfrm>
            <a:off x="366675" y="293375"/>
            <a:ext cx="153276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Use a narrative to introduce the concepts in the previous three slides</a:t>
            </a:r>
            <a:endParaRPr/>
          </a:p>
        </p:txBody>
      </p:sp>
      <p:sp>
        <p:nvSpPr>
          <p:cNvPr id="115" name="Google Shape;115;p18"/>
          <p:cNvSpPr txBox="1"/>
          <p:nvPr/>
        </p:nvSpPr>
        <p:spPr>
          <a:xfrm>
            <a:off x="507600" y="1832675"/>
            <a:ext cx="14549100" cy="4130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Sample</a:t>
            </a:r>
            <a:endParaRPr b="1" sz="2800" u="sng">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 sz="2000">
                <a:solidFill>
                  <a:schemeClr val="dk1"/>
                </a:solidFill>
                <a:latin typeface="Calibri"/>
                <a:ea typeface="Calibri"/>
                <a:cs typeface="Calibri"/>
                <a:sym typeface="Calibri"/>
              </a:rPr>
              <a:t>Caroleena wants to make Jackie’s learning experience as robust as possible, and so she asks Jackie to get today’s group started. Caroleena introduces Jackie to the group, as there is a new member today, Jim. Jim has been mandated by his employer to seek help for his alcohol dependence in order to return to work. Jim’s body language indicates he doesn’t want to be here. As Jackie is introducing herself, Jim interrupts her, “You mean to tell me we have college students running this thing? You guys take advice from her?” The rest of the group doesn’t respond at first. Jackie responds, “I’m not a college student, I’m a graduate student who’s about to…” Jim again interrupts, “Hey, as long as you sign-off on my sheet, I don’t really care.” Sidney responds, “This is going to be a long process…” Jim asks, “what’s that supposed to mean?” Nancy replies, “He means for you… If you think you’re going to be done in 10-weeks with that attitude, you’re dreaming.” Jim stares at Nancy and Sidney, plotting his next retort. Caroleena interjects, “Nancy, tell me what you mean by that.” This moment is a turning point for the day’s session. Nancy begins to talk about her own experience when she entered the group and how recovery has to be something you want to do, not something you have to do. While Jim’s body language didn’t change, he sat quietly for the duration of the day. Caroleena takes over the session, and occasionally invites Jackie to participate via questions or prompting.</a:t>
            </a:r>
            <a:endParaRPr sz="20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19" name="Shape 119"/>
        <p:cNvGrpSpPr/>
        <p:nvPr/>
      </p:nvGrpSpPr>
      <p:grpSpPr>
        <a:xfrm>
          <a:off x="0" y="0"/>
          <a:ext cx="0" cy="0"/>
          <a:chOff x="0" y="0"/>
          <a:chExt cx="0" cy="0"/>
        </a:xfrm>
      </p:grpSpPr>
      <p:sp>
        <p:nvSpPr>
          <p:cNvPr id="120" name="Google Shape;120;p19"/>
          <p:cNvSpPr txBox="1"/>
          <p:nvPr/>
        </p:nvSpPr>
        <p:spPr>
          <a:xfrm>
            <a:off x="366675" y="293375"/>
            <a:ext cx="153276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Use a narrative to introduce the concepts in the previous three slides</a:t>
            </a:r>
            <a:endParaRPr/>
          </a:p>
        </p:txBody>
      </p:sp>
      <p:sp>
        <p:nvSpPr>
          <p:cNvPr id="121" name="Google Shape;121;p19"/>
          <p:cNvSpPr txBox="1"/>
          <p:nvPr/>
        </p:nvSpPr>
        <p:spPr>
          <a:xfrm>
            <a:off x="507600" y="1832675"/>
            <a:ext cx="14549100" cy="1051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Your Example:</a:t>
            </a:r>
            <a:r>
              <a:rPr b="1" lang="en" sz="2800">
                <a:solidFill>
                  <a:schemeClr val="dk1"/>
                </a:solidFill>
                <a:latin typeface="Calibri"/>
                <a:ea typeface="Calibri"/>
                <a:cs typeface="Calibri"/>
                <a:sym typeface="Calibri"/>
              </a:rPr>
              <a:t> </a:t>
            </a:r>
            <a:endParaRPr b="1" sz="2800">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t/>
            </a:r>
            <a:endParaRPr sz="20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25" name="Shape 125"/>
        <p:cNvGrpSpPr/>
        <p:nvPr/>
      </p:nvGrpSpPr>
      <p:grpSpPr>
        <a:xfrm>
          <a:off x="0" y="0"/>
          <a:ext cx="0" cy="0"/>
          <a:chOff x="0" y="0"/>
          <a:chExt cx="0" cy="0"/>
        </a:xfrm>
      </p:grpSpPr>
      <p:sp>
        <p:nvSpPr>
          <p:cNvPr id="126" name="Google Shape;126;p20"/>
          <p:cNvSpPr txBox="1"/>
          <p:nvPr/>
        </p:nvSpPr>
        <p:spPr>
          <a:xfrm>
            <a:off x="293325" y="238350"/>
            <a:ext cx="150894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Key takeaways to be addressed during conversation</a:t>
            </a:r>
            <a:endParaRPr/>
          </a:p>
        </p:txBody>
      </p:sp>
      <p:sp>
        <p:nvSpPr>
          <p:cNvPr id="127" name="Google Shape;127;p20"/>
          <p:cNvSpPr txBox="1"/>
          <p:nvPr/>
        </p:nvSpPr>
        <p:spPr>
          <a:xfrm>
            <a:off x="861675" y="1650050"/>
            <a:ext cx="13638000" cy="615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sz="2800">
                <a:solidFill>
                  <a:schemeClr val="dk1"/>
                </a:solidFill>
                <a:latin typeface="Calibri"/>
                <a:ea typeface="Calibri"/>
                <a:cs typeface="Calibri"/>
                <a:sym typeface="Calibri"/>
              </a:rPr>
              <a:t>These will help you create questions for students to consider at the end of the Case Study</a:t>
            </a:r>
            <a:endParaRPr sz="2800">
              <a:solidFill>
                <a:schemeClr val="dk1"/>
              </a:solidFill>
              <a:latin typeface="Calibri"/>
              <a:ea typeface="Calibri"/>
              <a:cs typeface="Calibri"/>
              <a:sym typeface="Calibri"/>
            </a:endParaRPr>
          </a:p>
        </p:txBody>
      </p:sp>
      <p:sp>
        <p:nvSpPr>
          <p:cNvPr id="128" name="Google Shape;128;p20"/>
          <p:cNvSpPr txBox="1"/>
          <p:nvPr/>
        </p:nvSpPr>
        <p:spPr>
          <a:xfrm>
            <a:off x="1019025" y="2506075"/>
            <a:ext cx="13638000" cy="1759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Sample</a:t>
            </a:r>
            <a:endParaRPr b="1" sz="2800" u="sng">
              <a:solidFill>
                <a:schemeClr val="dk1"/>
              </a:solidFill>
              <a:latin typeface="Calibri"/>
              <a:ea typeface="Calibri"/>
              <a:cs typeface="Calibri"/>
              <a:sym typeface="Calibri"/>
            </a:endParaRPr>
          </a:p>
          <a:p>
            <a:pPr indent="-368300" lvl="0" marL="457200" rtl="0" algn="l">
              <a:lnSpc>
                <a:spcPct val="90000"/>
              </a:lnSpc>
              <a:spcBef>
                <a:spcPts val="100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It is important to understand where each patient is at in their recovery.</a:t>
            </a:r>
            <a:endParaRPr sz="2200">
              <a:solidFill>
                <a:schemeClr val="dk1"/>
              </a:solidFill>
              <a:latin typeface="Calibri"/>
              <a:ea typeface="Calibri"/>
              <a:cs typeface="Calibri"/>
              <a:sym typeface="Calibri"/>
            </a:endParaRPr>
          </a:p>
          <a:p>
            <a:pPr indent="-368300" lvl="0" marL="457200" rtl="0" algn="l">
              <a:lnSpc>
                <a:spcPct val="9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We need to consider our role in the recovery process and that transference may guide a patient’s responses to us.</a:t>
            </a:r>
            <a:endParaRPr sz="2200">
              <a:solidFill>
                <a:schemeClr val="dk1"/>
              </a:solidFill>
              <a:latin typeface="Calibri"/>
              <a:ea typeface="Calibri"/>
              <a:cs typeface="Calibri"/>
              <a:sym typeface="Calibri"/>
            </a:endParaRPr>
          </a:p>
          <a:p>
            <a:pPr indent="-368300" lvl="0" marL="457200" rtl="0" algn="l">
              <a:lnSpc>
                <a:spcPct val="90000"/>
              </a:lnSpc>
              <a:spcBef>
                <a:spcPts val="0"/>
              </a:spcBef>
              <a:spcAft>
                <a:spcPts val="0"/>
              </a:spcAft>
              <a:buClr>
                <a:schemeClr val="dk1"/>
              </a:buClr>
              <a:buSzPts val="2200"/>
              <a:buFont typeface="Calibri"/>
              <a:buChar char="●"/>
            </a:pPr>
            <a:r>
              <a:rPr lang="en" sz="2200">
                <a:solidFill>
                  <a:schemeClr val="dk1"/>
                </a:solidFill>
                <a:latin typeface="Calibri"/>
                <a:ea typeface="Calibri"/>
                <a:cs typeface="Calibri"/>
                <a:sym typeface="Calibri"/>
              </a:rPr>
              <a:t>We need to operate within our bounds of competence and know when to ask for help.</a:t>
            </a:r>
            <a:endParaRPr sz="2200">
              <a:solidFill>
                <a:schemeClr val="dk1"/>
              </a:solidFill>
              <a:latin typeface="Calibri"/>
              <a:ea typeface="Calibri"/>
              <a:cs typeface="Calibri"/>
              <a:sym typeface="Calibri"/>
            </a:endParaRPr>
          </a:p>
        </p:txBody>
      </p:sp>
      <p:sp>
        <p:nvSpPr>
          <p:cNvPr id="129" name="Google Shape;129;p20"/>
          <p:cNvSpPr txBox="1"/>
          <p:nvPr/>
        </p:nvSpPr>
        <p:spPr>
          <a:xfrm>
            <a:off x="1099250" y="4669450"/>
            <a:ext cx="13638000" cy="1051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Your Ex</a:t>
            </a:r>
            <a:r>
              <a:rPr b="1" lang="en" sz="2800" u="sng">
                <a:solidFill>
                  <a:schemeClr val="dk1"/>
                </a:solidFill>
                <a:latin typeface="Calibri"/>
                <a:ea typeface="Calibri"/>
                <a:cs typeface="Calibri"/>
                <a:sym typeface="Calibri"/>
              </a:rPr>
              <a:t>ample</a:t>
            </a:r>
            <a:endParaRPr b="1" sz="2800" u="sng">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Char char="●"/>
            </a:pPr>
            <a:r>
              <a:t/>
            </a:r>
            <a:endParaRPr sz="20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CD7E7"/>
        </a:solidFill>
      </p:bgPr>
    </p:bg>
    <p:spTree>
      <p:nvGrpSpPr>
        <p:cNvPr id="133" name="Shape 133"/>
        <p:cNvGrpSpPr/>
        <p:nvPr/>
      </p:nvGrpSpPr>
      <p:grpSpPr>
        <a:xfrm>
          <a:off x="0" y="0"/>
          <a:ext cx="0" cy="0"/>
          <a:chOff x="0" y="0"/>
          <a:chExt cx="0" cy="0"/>
        </a:xfrm>
      </p:grpSpPr>
      <p:sp>
        <p:nvSpPr>
          <p:cNvPr id="134" name="Google Shape;134;p21"/>
          <p:cNvSpPr txBox="1"/>
          <p:nvPr/>
        </p:nvSpPr>
        <p:spPr>
          <a:xfrm>
            <a:off x="293325" y="238350"/>
            <a:ext cx="150894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400">
                <a:solidFill>
                  <a:schemeClr val="dk1"/>
                </a:solidFill>
              </a:rPr>
              <a:t>Questions for Students</a:t>
            </a:r>
            <a:endParaRPr/>
          </a:p>
        </p:txBody>
      </p:sp>
      <p:sp>
        <p:nvSpPr>
          <p:cNvPr id="135" name="Google Shape;135;p21"/>
          <p:cNvSpPr txBox="1"/>
          <p:nvPr/>
        </p:nvSpPr>
        <p:spPr>
          <a:xfrm>
            <a:off x="1070575" y="1299475"/>
            <a:ext cx="13638000" cy="27192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Sample</a:t>
            </a:r>
            <a:endParaRPr b="1" sz="2800" u="sng">
              <a:solidFill>
                <a:schemeClr val="dk1"/>
              </a:solidFill>
              <a:latin typeface="Calibri"/>
              <a:ea typeface="Calibri"/>
              <a:cs typeface="Calibri"/>
              <a:sym typeface="Calibri"/>
            </a:endParaRPr>
          </a:p>
          <a:p>
            <a:pPr indent="0" lvl="0" marL="0" rtl="0" algn="l">
              <a:lnSpc>
                <a:spcPct val="90000"/>
              </a:lnSpc>
              <a:spcBef>
                <a:spcPts val="1000"/>
              </a:spcBef>
              <a:spcAft>
                <a:spcPts val="0"/>
              </a:spcAft>
              <a:buNone/>
            </a:pPr>
            <a:r>
              <a:rPr lang="en" sz="2000">
                <a:solidFill>
                  <a:schemeClr val="dk1"/>
                </a:solidFill>
                <a:latin typeface="Calibri"/>
                <a:ea typeface="Calibri"/>
                <a:cs typeface="Calibri"/>
                <a:sym typeface="Calibri"/>
              </a:rPr>
              <a:t>Caroleena and Jackie debrief with you after the session, and you pose the following questions. Work together in groups to discuss the answers to these questions.</a:t>
            </a:r>
            <a:endParaRPr sz="2000">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What about Jim’s body language might tell you he doesn’t want to be in the group?</a:t>
            </a:r>
            <a:endParaRPr sz="2000">
              <a:solidFill>
                <a:schemeClr val="dk1"/>
              </a:solidFill>
              <a:latin typeface="Calibri"/>
              <a:ea typeface="Calibri"/>
              <a:cs typeface="Calibri"/>
              <a:sym typeface="Calibri"/>
            </a:endParaRPr>
          </a:p>
          <a:p>
            <a:pPr indent="-355600" lvl="0" marL="457200" rtl="0" algn="l">
              <a:lnSpc>
                <a:spcPct val="90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Why was Jackie’s reply (being a graduate student) not likely to be successful?</a:t>
            </a:r>
            <a:endParaRPr sz="2000">
              <a:solidFill>
                <a:schemeClr val="dk1"/>
              </a:solidFill>
              <a:latin typeface="Calibri"/>
              <a:ea typeface="Calibri"/>
              <a:cs typeface="Calibri"/>
              <a:sym typeface="Calibri"/>
            </a:endParaRPr>
          </a:p>
          <a:p>
            <a:pPr indent="-355600" lvl="0" marL="457200" rtl="0" algn="l">
              <a:lnSpc>
                <a:spcPct val="90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What is your sense of Jim’s view of authority?</a:t>
            </a:r>
            <a:endParaRPr sz="2000">
              <a:solidFill>
                <a:schemeClr val="dk1"/>
              </a:solidFill>
              <a:latin typeface="Calibri"/>
              <a:ea typeface="Calibri"/>
              <a:cs typeface="Calibri"/>
              <a:sym typeface="Calibri"/>
            </a:endParaRPr>
          </a:p>
          <a:p>
            <a:pPr indent="-355600" lvl="0" marL="457200" rtl="0" algn="l">
              <a:lnSpc>
                <a:spcPct val="90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What support might Jackie have needed to be successful in this situation?</a:t>
            </a:r>
            <a:endParaRPr sz="2000">
              <a:solidFill>
                <a:schemeClr val="dk1"/>
              </a:solidFill>
              <a:latin typeface="Calibri"/>
              <a:ea typeface="Calibri"/>
              <a:cs typeface="Calibri"/>
              <a:sym typeface="Calibri"/>
            </a:endParaRPr>
          </a:p>
        </p:txBody>
      </p:sp>
      <p:sp>
        <p:nvSpPr>
          <p:cNvPr id="136" name="Google Shape;136;p21"/>
          <p:cNvSpPr txBox="1"/>
          <p:nvPr/>
        </p:nvSpPr>
        <p:spPr>
          <a:xfrm>
            <a:off x="1070575" y="4318825"/>
            <a:ext cx="13638000" cy="1051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b="1" lang="en" sz="2800" u="sng">
                <a:solidFill>
                  <a:schemeClr val="dk1"/>
                </a:solidFill>
                <a:latin typeface="Calibri"/>
                <a:ea typeface="Calibri"/>
                <a:cs typeface="Calibri"/>
                <a:sym typeface="Calibri"/>
              </a:rPr>
              <a:t>Your Ex</a:t>
            </a:r>
            <a:r>
              <a:rPr b="1" lang="en" sz="2800" u="sng">
                <a:solidFill>
                  <a:schemeClr val="dk1"/>
                </a:solidFill>
                <a:latin typeface="Calibri"/>
                <a:ea typeface="Calibri"/>
                <a:cs typeface="Calibri"/>
                <a:sym typeface="Calibri"/>
              </a:rPr>
              <a:t>ample</a:t>
            </a:r>
            <a:endParaRPr b="1" sz="2800" u="sng">
              <a:solidFill>
                <a:schemeClr val="dk1"/>
              </a:solidFill>
              <a:latin typeface="Calibri"/>
              <a:ea typeface="Calibri"/>
              <a:cs typeface="Calibri"/>
              <a:sym typeface="Calibri"/>
            </a:endParaRPr>
          </a:p>
          <a:p>
            <a:pPr indent="-355600" lvl="0" marL="457200" rtl="0" algn="l">
              <a:lnSpc>
                <a:spcPct val="90000"/>
              </a:lnSpc>
              <a:spcBef>
                <a:spcPts val="1000"/>
              </a:spcBef>
              <a:spcAft>
                <a:spcPts val="0"/>
              </a:spcAft>
              <a:buClr>
                <a:schemeClr val="dk1"/>
              </a:buClr>
              <a:buSzPts val="2000"/>
              <a:buFont typeface="Calibri"/>
              <a:buChar char="●"/>
            </a:pPr>
            <a:r>
              <a:t/>
            </a:r>
            <a:endParaRPr sz="2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