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A6A-C56A-4175-B02D-D4FB7DE0A3DE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EE10D-7C9E-4BAC-A167-64F28FF39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787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A6A-C56A-4175-B02D-D4FB7DE0A3DE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EE10D-7C9E-4BAC-A167-64F28FF39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361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A6A-C56A-4175-B02D-D4FB7DE0A3DE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EE10D-7C9E-4BAC-A167-64F28FF39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851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A6A-C56A-4175-B02D-D4FB7DE0A3DE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EE10D-7C9E-4BAC-A167-64F28FF39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370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A6A-C56A-4175-B02D-D4FB7DE0A3DE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EE10D-7C9E-4BAC-A167-64F28FF39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004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A6A-C56A-4175-B02D-D4FB7DE0A3DE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EE10D-7C9E-4BAC-A167-64F28FF39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45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A6A-C56A-4175-B02D-D4FB7DE0A3DE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EE10D-7C9E-4BAC-A167-64F28FF39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607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A6A-C56A-4175-B02D-D4FB7DE0A3DE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EE10D-7C9E-4BAC-A167-64F28FF39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307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A6A-C56A-4175-B02D-D4FB7DE0A3DE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EE10D-7C9E-4BAC-A167-64F28FF39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396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A6A-C56A-4175-B02D-D4FB7DE0A3DE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EE10D-7C9E-4BAC-A167-64F28FF39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276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65A6A-C56A-4175-B02D-D4FB7DE0A3DE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EE10D-7C9E-4BAC-A167-64F28FF39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54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65A6A-C56A-4175-B02D-D4FB7DE0A3DE}" type="datetimeFigureOut">
              <a:rPr lang="en-US" smtClean="0"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EE10D-7C9E-4BAC-A167-64F28FF39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918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elpdesk@nl.edu" TargetMode="External"/><Relationship Id="rId2" Type="http://schemas.openxmlformats.org/officeDocument/2006/relationships/hyperlink" Target="https://docs.google.com/spreadsheets/d/1Msawxs9J1gpL9lbBjy3sdH3XuLYLuidvMaBgeY67AaY/edit#gid=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l.edu/ctle/managing-your-course/teaching-your-course/best-practices-for-educators/excellence-in-online-and-remote-teaching/tech-and-data-informed-instruction/bimodal-classes-and-dten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34721" y="3143960"/>
            <a:ext cx="2541069" cy="1366787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Based on today's lesson, is joining remotely via DTEN the best course of action?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729738" y="1991539"/>
            <a:ext cx="1637899" cy="8759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941999" y="617071"/>
            <a:ext cx="1783882" cy="957715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Provide alternate assignment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848501" y="3903839"/>
            <a:ext cx="1637899" cy="8759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455346" y="3365428"/>
            <a:ext cx="2541070" cy="138002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If your room doesn't have a DTEN (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Check Spreadsheet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), email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helpdesk@nl.edu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455346" y="5263211"/>
            <a:ext cx="2541070" cy="1380024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Consult 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Bimodal Resources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on the CTLE site for adjusting lesson plans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ight Arrow 13"/>
          <p:cNvSpPr/>
          <p:nvPr/>
        </p:nvSpPr>
        <p:spPr>
          <a:xfrm rot="5400000">
            <a:off x="7494863" y="4789768"/>
            <a:ext cx="409877" cy="429127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9453615" y="5263211"/>
            <a:ext cx="2541070" cy="138002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NOTE</a:t>
            </a:r>
          </a:p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Consider how in-person students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can help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bring in their remote peers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15502" y="82813"/>
            <a:ext cx="4273618" cy="1423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Scenario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Several students have notified you 20 minutes before class starts that they cannot attend.</a:t>
            </a:r>
            <a:endParaRPr lang="en-US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957242" y="1610924"/>
            <a:ext cx="1706880" cy="8442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Start Here </a:t>
            </a:r>
          </a:p>
        </p:txBody>
      </p:sp>
      <p:sp>
        <p:nvSpPr>
          <p:cNvPr id="19" name="Right Arrow 18"/>
          <p:cNvSpPr/>
          <p:nvPr/>
        </p:nvSpPr>
        <p:spPr>
          <a:xfrm rot="5400000">
            <a:off x="1520191" y="2529836"/>
            <a:ext cx="587140" cy="505731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9453615" y="3342368"/>
            <a:ext cx="2541070" cy="138002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NOTE</a:t>
            </a:r>
          </a:p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Your classroom will also have a phone and info sheet with LITS’ #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54518" y="5152243"/>
            <a:ext cx="4081113" cy="160195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CONSIDER</a:t>
            </a:r>
            <a:endParaRPr lang="en-US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1775" indent="-231775" algn="ctr"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Percentage of class attending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In-person vs. remote</a:t>
            </a:r>
          </a:p>
          <a:p>
            <a:pPr marL="231775" indent="-231775" algn="ctr">
              <a:buFont typeface="+mj-lt"/>
              <a:buAutoNum type="arabicPeriod"/>
            </a:pPr>
            <a:r>
              <a:rPr lang="en-US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Types of activities planned and your readily available alternatives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ight Arrow 22"/>
          <p:cNvSpPr/>
          <p:nvPr/>
        </p:nvSpPr>
        <p:spPr>
          <a:xfrm>
            <a:off x="5673292" y="3965608"/>
            <a:ext cx="544628" cy="538611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3283821" y="4055440"/>
            <a:ext cx="544628" cy="538611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ight Arrow 24"/>
          <p:cNvSpPr/>
          <p:nvPr/>
        </p:nvSpPr>
        <p:spPr>
          <a:xfrm rot="19323369">
            <a:off x="3143603" y="2732235"/>
            <a:ext cx="544628" cy="538611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ight Arrow 25"/>
          <p:cNvSpPr/>
          <p:nvPr/>
        </p:nvSpPr>
        <p:spPr>
          <a:xfrm rot="19323369">
            <a:off x="5369287" y="1489559"/>
            <a:ext cx="544628" cy="538611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rved Down Arrow 1"/>
          <p:cNvSpPr/>
          <p:nvPr/>
        </p:nvSpPr>
        <p:spPr>
          <a:xfrm>
            <a:off x="8576913" y="3021828"/>
            <a:ext cx="1289786" cy="293570"/>
          </a:xfrm>
          <a:prstGeom prst="curvedDownArrow">
            <a:avLst/>
          </a:prstGeom>
          <a:solidFill>
            <a:schemeClr val="accent2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Curved Down Arrow 26"/>
          <p:cNvSpPr/>
          <p:nvPr/>
        </p:nvSpPr>
        <p:spPr>
          <a:xfrm>
            <a:off x="8576913" y="4916598"/>
            <a:ext cx="1289786" cy="293570"/>
          </a:xfrm>
          <a:prstGeom prst="curvedDownArrow">
            <a:avLst/>
          </a:prstGeom>
          <a:solidFill>
            <a:schemeClr val="accent2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urved Right Arrow 2"/>
          <p:cNvSpPr/>
          <p:nvPr/>
        </p:nvSpPr>
        <p:spPr>
          <a:xfrm>
            <a:off x="187693" y="4316527"/>
            <a:ext cx="413887" cy="1646123"/>
          </a:xfrm>
          <a:prstGeom prst="curvedRightArrow">
            <a:avLst/>
          </a:prstGeom>
          <a:solidFill>
            <a:schemeClr val="accent2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609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</TotalTime>
  <Words>109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 Oelke</dc:creator>
  <cp:lastModifiedBy>Jon Oelke</cp:lastModifiedBy>
  <cp:revision>6</cp:revision>
  <dcterms:created xsi:type="dcterms:W3CDTF">2022-08-03T15:02:24Z</dcterms:created>
  <dcterms:modified xsi:type="dcterms:W3CDTF">2022-08-18T18:53:15Z</dcterms:modified>
</cp:coreProperties>
</file>